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2" r:id="rId6"/>
    <p:sldId id="261" r:id="rId7"/>
    <p:sldId id="263" r:id="rId8"/>
    <p:sldId id="269" r:id="rId9"/>
    <p:sldId id="260" r:id="rId10"/>
    <p:sldId id="265" r:id="rId11"/>
    <p:sldId id="267" r:id="rId12"/>
    <p:sldId id="270" r:id="rId13"/>
    <p:sldId id="268" r:id="rId14"/>
  </p:sldIdLst>
  <p:sldSz cx="18288000" cy="10287000"/>
  <p:notesSz cx="6858000" cy="9144000"/>
  <p:embeddedFontLst>
    <p:embeddedFont>
      <p:font typeface="Codec Pro ExtraBold" panose="020B0604020202020204" charset="0"/>
      <p:regular r:id="rId16"/>
    </p:embeddedFont>
    <p:embeddedFont>
      <p:font typeface="Montserrat Light" panose="00000400000000000000" pitchFamily="2" charset="0"/>
      <p:regular r:id="rId17"/>
      <p:italic r:id="rId18"/>
    </p:embeddedFont>
    <p:embeddedFont>
      <p:font typeface="Open Sauce" panose="020B0604020202020204" charset="0"/>
      <p:regular r:id="rId19"/>
    </p:embeddedFont>
    <p:embeddedFont>
      <p:font typeface="Open Sauce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B1B59-EDF0-4C18-BADD-F3BCCCA68FD2}" v="79" dt="2024-12-18T19:23:05.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9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wdhary, Anushree (EOED IT)" userId="626710ff-8f7c-4096-b7c7-36bbdb5140cf" providerId="ADAL" clId="{A60B1B59-EDF0-4C18-BADD-F3BCCCA68FD2}"/>
    <pc:docChg chg="undo custSel addSld delSld modSld sldOrd">
      <pc:chgData name="Chowdhary, Anushree (EOED IT)" userId="626710ff-8f7c-4096-b7c7-36bbdb5140cf" providerId="ADAL" clId="{A60B1B59-EDF0-4C18-BADD-F3BCCCA68FD2}" dt="2024-12-18T19:23:05.735" v="4252" actId="1076"/>
      <pc:docMkLst>
        <pc:docMk/>
      </pc:docMkLst>
      <pc:sldChg chg="modSp mod modNotesTx">
        <pc:chgData name="Chowdhary, Anushree (EOED IT)" userId="626710ff-8f7c-4096-b7c7-36bbdb5140cf" providerId="ADAL" clId="{A60B1B59-EDF0-4C18-BADD-F3BCCCA68FD2}" dt="2024-12-18T18:17:35.883" v="4249" actId="20577"/>
        <pc:sldMkLst>
          <pc:docMk/>
          <pc:sldMk cId="0" sldId="256"/>
        </pc:sldMkLst>
        <pc:spChg chg="mod">
          <ac:chgData name="Chowdhary, Anushree (EOED IT)" userId="626710ff-8f7c-4096-b7c7-36bbdb5140cf" providerId="ADAL" clId="{A60B1B59-EDF0-4C18-BADD-F3BCCCA68FD2}" dt="2024-12-18T09:22:02.575" v="4171" actId="20577"/>
          <ac:spMkLst>
            <pc:docMk/>
            <pc:sldMk cId="0" sldId="256"/>
            <ac:spMk id="14" creationId="{00000000-0000-0000-0000-000000000000}"/>
          </ac:spMkLst>
        </pc:spChg>
        <pc:spChg chg="mod">
          <ac:chgData name="Chowdhary, Anushree (EOED IT)" userId="626710ff-8f7c-4096-b7c7-36bbdb5140cf" providerId="ADAL" clId="{A60B1B59-EDF0-4C18-BADD-F3BCCCA68FD2}" dt="2024-12-18T08:22:04.957" v="3911" actId="20577"/>
          <ac:spMkLst>
            <pc:docMk/>
            <pc:sldMk cId="0" sldId="256"/>
            <ac:spMk id="17" creationId="{00000000-0000-0000-0000-000000000000}"/>
          </ac:spMkLst>
        </pc:spChg>
      </pc:sldChg>
      <pc:sldChg chg="addSp delSp modSp mod">
        <pc:chgData name="Chowdhary, Anushree (EOED IT)" userId="626710ff-8f7c-4096-b7c7-36bbdb5140cf" providerId="ADAL" clId="{A60B1B59-EDF0-4C18-BADD-F3BCCCA68FD2}" dt="2024-12-18T08:28:43.456" v="3980" actId="20577"/>
        <pc:sldMkLst>
          <pc:docMk/>
          <pc:sldMk cId="0" sldId="257"/>
        </pc:sldMkLst>
        <pc:spChg chg="del">
          <ac:chgData name="Chowdhary, Anushree (EOED IT)" userId="626710ff-8f7c-4096-b7c7-36bbdb5140cf" providerId="ADAL" clId="{A60B1B59-EDF0-4C18-BADD-F3BCCCA68FD2}" dt="2024-12-17T07:45:15.017" v="7" actId="478"/>
          <ac:spMkLst>
            <pc:docMk/>
            <pc:sldMk cId="0" sldId="257"/>
            <ac:spMk id="12" creationId="{00000000-0000-0000-0000-000000000000}"/>
          </ac:spMkLst>
        </pc:spChg>
        <pc:spChg chg="mod">
          <ac:chgData name="Chowdhary, Anushree (EOED IT)" userId="626710ff-8f7c-4096-b7c7-36bbdb5140cf" providerId="ADAL" clId="{A60B1B59-EDF0-4C18-BADD-F3BCCCA68FD2}" dt="2024-12-18T08:28:04.668" v="3946" actId="1076"/>
          <ac:spMkLst>
            <pc:docMk/>
            <pc:sldMk cId="0" sldId="257"/>
            <ac:spMk id="13" creationId="{00000000-0000-0000-0000-000000000000}"/>
          </ac:spMkLst>
        </pc:spChg>
        <pc:spChg chg="mod">
          <ac:chgData name="Chowdhary, Anushree (EOED IT)" userId="626710ff-8f7c-4096-b7c7-36bbdb5140cf" providerId="ADAL" clId="{A60B1B59-EDF0-4C18-BADD-F3BCCCA68FD2}" dt="2024-12-17T07:47:50.897" v="22" actId="20577"/>
          <ac:spMkLst>
            <pc:docMk/>
            <pc:sldMk cId="0" sldId="257"/>
            <ac:spMk id="21" creationId="{00000000-0000-0000-0000-000000000000}"/>
          </ac:spMkLst>
        </pc:spChg>
        <pc:spChg chg="mod">
          <ac:chgData name="Chowdhary, Anushree (EOED IT)" userId="626710ff-8f7c-4096-b7c7-36bbdb5140cf" providerId="ADAL" clId="{A60B1B59-EDF0-4C18-BADD-F3BCCCA68FD2}" dt="2024-12-17T07:48:04.586" v="36" actId="20577"/>
          <ac:spMkLst>
            <pc:docMk/>
            <pc:sldMk cId="0" sldId="257"/>
            <ac:spMk id="22" creationId="{00000000-0000-0000-0000-000000000000}"/>
          </ac:spMkLst>
        </pc:spChg>
        <pc:spChg chg="mod">
          <ac:chgData name="Chowdhary, Anushree (EOED IT)" userId="626710ff-8f7c-4096-b7c7-36bbdb5140cf" providerId="ADAL" clId="{A60B1B59-EDF0-4C18-BADD-F3BCCCA68FD2}" dt="2024-12-17T07:48:15.220" v="52" actId="20577"/>
          <ac:spMkLst>
            <pc:docMk/>
            <pc:sldMk cId="0" sldId="257"/>
            <ac:spMk id="23" creationId="{00000000-0000-0000-0000-000000000000}"/>
          </ac:spMkLst>
        </pc:spChg>
        <pc:spChg chg="del mod">
          <ac:chgData name="Chowdhary, Anushree (EOED IT)" userId="626710ff-8f7c-4096-b7c7-36bbdb5140cf" providerId="ADAL" clId="{A60B1B59-EDF0-4C18-BADD-F3BCCCA68FD2}" dt="2024-12-18T06:54:53.984" v="3136" actId="478"/>
          <ac:spMkLst>
            <pc:docMk/>
            <pc:sldMk cId="0" sldId="257"/>
            <ac:spMk id="24" creationId="{00000000-0000-0000-0000-000000000000}"/>
          </ac:spMkLst>
        </pc:spChg>
        <pc:spChg chg="mod">
          <ac:chgData name="Chowdhary, Anushree (EOED IT)" userId="626710ff-8f7c-4096-b7c7-36bbdb5140cf" providerId="ADAL" clId="{A60B1B59-EDF0-4C18-BADD-F3BCCCA68FD2}" dt="2024-12-18T06:55:10.052" v="3137" actId="1076"/>
          <ac:spMkLst>
            <pc:docMk/>
            <pc:sldMk cId="0" sldId="257"/>
            <ac:spMk id="25" creationId="{00000000-0000-0000-0000-000000000000}"/>
          </ac:spMkLst>
        </pc:spChg>
        <pc:spChg chg="mod">
          <ac:chgData name="Chowdhary, Anushree (EOED IT)" userId="626710ff-8f7c-4096-b7c7-36bbdb5140cf" providerId="ADAL" clId="{A60B1B59-EDF0-4C18-BADD-F3BCCCA68FD2}" dt="2024-12-18T08:28:17.455" v="3954" actId="20577"/>
          <ac:spMkLst>
            <pc:docMk/>
            <pc:sldMk cId="0" sldId="257"/>
            <ac:spMk id="26" creationId="{00000000-0000-0000-0000-000000000000}"/>
          </ac:spMkLst>
        </pc:spChg>
        <pc:spChg chg="mod">
          <ac:chgData name="Chowdhary, Anushree (EOED IT)" userId="626710ff-8f7c-4096-b7c7-36bbdb5140cf" providerId="ADAL" clId="{A60B1B59-EDF0-4C18-BADD-F3BCCCA68FD2}" dt="2024-12-18T06:55:10.052" v="3137" actId="1076"/>
          <ac:spMkLst>
            <pc:docMk/>
            <pc:sldMk cId="0" sldId="257"/>
            <ac:spMk id="27" creationId="{00000000-0000-0000-0000-000000000000}"/>
          </ac:spMkLst>
        </pc:spChg>
        <pc:spChg chg="add del mod">
          <ac:chgData name="Chowdhary, Anushree (EOED IT)" userId="626710ff-8f7c-4096-b7c7-36bbdb5140cf" providerId="ADAL" clId="{A60B1B59-EDF0-4C18-BADD-F3BCCCA68FD2}" dt="2024-12-18T06:55:20.444" v="3139" actId="478"/>
          <ac:spMkLst>
            <pc:docMk/>
            <pc:sldMk cId="0" sldId="257"/>
            <ac:spMk id="32" creationId="{9D1D0331-4307-54F1-3A95-67476D505F67}"/>
          </ac:spMkLst>
        </pc:spChg>
        <pc:spChg chg="add mod">
          <ac:chgData name="Chowdhary, Anushree (EOED IT)" userId="626710ff-8f7c-4096-b7c7-36bbdb5140cf" providerId="ADAL" clId="{A60B1B59-EDF0-4C18-BADD-F3BCCCA68FD2}" dt="2024-12-18T08:28:43.456" v="3980" actId="20577"/>
          <ac:spMkLst>
            <pc:docMk/>
            <pc:sldMk cId="0" sldId="257"/>
            <ac:spMk id="33" creationId="{E576DF62-C428-D5FE-732D-6DD6519B1D80}"/>
          </ac:spMkLst>
        </pc:spChg>
        <pc:grpChg chg="mod">
          <ac:chgData name="Chowdhary, Anushree (EOED IT)" userId="626710ff-8f7c-4096-b7c7-36bbdb5140cf" providerId="ADAL" clId="{A60B1B59-EDF0-4C18-BADD-F3BCCCA68FD2}" dt="2024-12-18T06:55:27.927" v="3140" actId="14100"/>
          <ac:grpSpMkLst>
            <pc:docMk/>
            <pc:sldMk cId="0" sldId="257"/>
            <ac:grpSpMk id="2" creationId="{00000000-0000-0000-0000-000000000000}"/>
          </ac:grpSpMkLst>
        </pc:grpChg>
        <pc:picChg chg="add mod">
          <ac:chgData name="Chowdhary, Anushree (EOED IT)" userId="626710ff-8f7c-4096-b7c7-36bbdb5140cf" providerId="ADAL" clId="{A60B1B59-EDF0-4C18-BADD-F3BCCCA68FD2}" dt="2024-12-17T07:45:32.529" v="10" actId="1076"/>
          <ac:picMkLst>
            <pc:docMk/>
            <pc:sldMk cId="0" sldId="257"/>
            <ac:picMk id="29" creationId="{88B2C715-0776-8629-B14C-39E90CD855F7}"/>
          </ac:picMkLst>
        </pc:picChg>
        <pc:picChg chg="add del">
          <ac:chgData name="Chowdhary, Anushree (EOED IT)" userId="626710ff-8f7c-4096-b7c7-36bbdb5140cf" providerId="ADAL" clId="{A60B1B59-EDF0-4C18-BADD-F3BCCCA68FD2}" dt="2024-12-17T07:49:57.424" v="161" actId="22"/>
          <ac:picMkLst>
            <pc:docMk/>
            <pc:sldMk cId="0" sldId="257"/>
            <ac:picMk id="31" creationId="{18C91AAC-91BA-3BF8-3086-8C9CC5AC4C49}"/>
          </ac:picMkLst>
        </pc:picChg>
      </pc:sldChg>
      <pc:sldChg chg="addSp delSp modSp mod">
        <pc:chgData name="Chowdhary, Anushree (EOED IT)" userId="626710ff-8f7c-4096-b7c7-36bbdb5140cf" providerId="ADAL" clId="{A60B1B59-EDF0-4C18-BADD-F3BCCCA68FD2}" dt="2024-12-18T14:47:35.541" v="4173" actId="1076"/>
        <pc:sldMkLst>
          <pc:docMk/>
          <pc:sldMk cId="0" sldId="258"/>
        </pc:sldMkLst>
        <pc:spChg chg="del">
          <ac:chgData name="Chowdhary, Anushree (EOED IT)" userId="626710ff-8f7c-4096-b7c7-36bbdb5140cf" providerId="ADAL" clId="{A60B1B59-EDF0-4C18-BADD-F3BCCCA68FD2}" dt="2024-12-17T16:13:41.891" v="862" actId="478"/>
          <ac:spMkLst>
            <pc:docMk/>
            <pc:sldMk cId="0" sldId="258"/>
            <ac:spMk id="22" creationId="{00000000-0000-0000-0000-000000000000}"/>
          </ac:spMkLst>
        </pc:spChg>
        <pc:spChg chg="del">
          <ac:chgData name="Chowdhary, Anushree (EOED IT)" userId="626710ff-8f7c-4096-b7c7-36bbdb5140cf" providerId="ADAL" clId="{A60B1B59-EDF0-4C18-BADD-F3BCCCA68FD2}" dt="2024-12-17T16:14:44.412" v="876" actId="478"/>
          <ac:spMkLst>
            <pc:docMk/>
            <pc:sldMk cId="0" sldId="258"/>
            <ac:spMk id="35" creationId="{00000000-0000-0000-0000-000000000000}"/>
          </ac:spMkLst>
        </pc:spChg>
        <pc:spChg chg="del">
          <ac:chgData name="Chowdhary, Anushree (EOED IT)" userId="626710ff-8f7c-4096-b7c7-36bbdb5140cf" providerId="ADAL" clId="{A60B1B59-EDF0-4C18-BADD-F3BCCCA68FD2}" dt="2024-12-17T16:15:00.767" v="877" actId="478"/>
          <ac:spMkLst>
            <pc:docMk/>
            <pc:sldMk cId="0" sldId="258"/>
            <ac:spMk id="36" creationId="{00000000-0000-0000-0000-000000000000}"/>
          </ac:spMkLst>
        </pc:spChg>
        <pc:spChg chg="del">
          <ac:chgData name="Chowdhary, Anushree (EOED IT)" userId="626710ff-8f7c-4096-b7c7-36bbdb5140cf" providerId="ADAL" clId="{A60B1B59-EDF0-4C18-BADD-F3BCCCA68FD2}" dt="2024-12-17T16:15:04.886" v="878" actId="478"/>
          <ac:spMkLst>
            <pc:docMk/>
            <pc:sldMk cId="0" sldId="258"/>
            <ac:spMk id="37" creationId="{00000000-0000-0000-0000-000000000000}"/>
          </ac:spMkLst>
        </pc:spChg>
        <pc:spChg chg="del mod">
          <ac:chgData name="Chowdhary, Anushree (EOED IT)" userId="626710ff-8f7c-4096-b7c7-36bbdb5140cf" providerId="ADAL" clId="{A60B1B59-EDF0-4C18-BADD-F3BCCCA68FD2}" dt="2024-12-17T16:09:42.391" v="749" actId="478"/>
          <ac:spMkLst>
            <pc:docMk/>
            <pc:sldMk cId="0" sldId="258"/>
            <ac:spMk id="38" creationId="{00000000-0000-0000-0000-000000000000}"/>
          </ac:spMkLst>
        </pc:spChg>
        <pc:spChg chg="del mod">
          <ac:chgData name="Chowdhary, Anushree (EOED IT)" userId="626710ff-8f7c-4096-b7c7-36bbdb5140cf" providerId="ADAL" clId="{A60B1B59-EDF0-4C18-BADD-F3BCCCA68FD2}" dt="2024-12-17T16:14:36.420" v="873"/>
          <ac:spMkLst>
            <pc:docMk/>
            <pc:sldMk cId="0" sldId="258"/>
            <ac:spMk id="39" creationId="{00000000-0000-0000-0000-000000000000}"/>
          </ac:spMkLst>
        </pc:spChg>
        <pc:spChg chg="mod">
          <ac:chgData name="Chowdhary, Anushree (EOED IT)" userId="626710ff-8f7c-4096-b7c7-36bbdb5140cf" providerId="ADAL" clId="{A60B1B59-EDF0-4C18-BADD-F3BCCCA68FD2}" dt="2024-12-18T07:10:02.087" v="3153" actId="1076"/>
          <ac:spMkLst>
            <pc:docMk/>
            <pc:sldMk cId="0" sldId="258"/>
            <ac:spMk id="40" creationId="{00000000-0000-0000-0000-000000000000}"/>
          </ac:spMkLst>
        </pc:spChg>
        <pc:spChg chg="mod">
          <ac:chgData name="Chowdhary, Anushree (EOED IT)" userId="626710ff-8f7c-4096-b7c7-36bbdb5140cf" providerId="ADAL" clId="{A60B1B59-EDF0-4C18-BADD-F3BCCCA68FD2}" dt="2024-12-18T07:09:57.911" v="3152" actId="1076"/>
          <ac:spMkLst>
            <pc:docMk/>
            <pc:sldMk cId="0" sldId="258"/>
            <ac:spMk id="41" creationId="{00000000-0000-0000-0000-000000000000}"/>
          </ac:spMkLst>
        </pc:spChg>
        <pc:spChg chg="del">
          <ac:chgData name="Chowdhary, Anushree (EOED IT)" userId="626710ff-8f7c-4096-b7c7-36bbdb5140cf" providerId="ADAL" clId="{A60B1B59-EDF0-4C18-BADD-F3BCCCA68FD2}" dt="2024-12-17T16:15:00.767" v="877" actId="478"/>
          <ac:spMkLst>
            <pc:docMk/>
            <pc:sldMk cId="0" sldId="258"/>
            <ac:spMk id="42" creationId="{00000000-0000-0000-0000-000000000000}"/>
          </ac:spMkLst>
        </pc:spChg>
        <pc:spChg chg="del">
          <ac:chgData name="Chowdhary, Anushree (EOED IT)" userId="626710ff-8f7c-4096-b7c7-36bbdb5140cf" providerId="ADAL" clId="{A60B1B59-EDF0-4C18-BADD-F3BCCCA68FD2}" dt="2024-12-17T16:15:00.767" v="877" actId="478"/>
          <ac:spMkLst>
            <pc:docMk/>
            <pc:sldMk cId="0" sldId="258"/>
            <ac:spMk id="43" creationId="{00000000-0000-0000-0000-000000000000}"/>
          </ac:spMkLst>
        </pc:spChg>
        <pc:spChg chg="del">
          <ac:chgData name="Chowdhary, Anushree (EOED IT)" userId="626710ff-8f7c-4096-b7c7-36bbdb5140cf" providerId="ADAL" clId="{A60B1B59-EDF0-4C18-BADD-F3BCCCA68FD2}" dt="2024-12-17T16:15:09.716" v="879" actId="478"/>
          <ac:spMkLst>
            <pc:docMk/>
            <pc:sldMk cId="0" sldId="258"/>
            <ac:spMk id="44" creationId="{00000000-0000-0000-0000-000000000000}"/>
          </ac:spMkLst>
        </pc:spChg>
        <pc:spChg chg="del mod">
          <ac:chgData name="Chowdhary, Anushree (EOED IT)" userId="626710ff-8f7c-4096-b7c7-36bbdb5140cf" providerId="ADAL" clId="{A60B1B59-EDF0-4C18-BADD-F3BCCCA68FD2}" dt="2024-12-17T16:14:42.404" v="875" actId="478"/>
          <ac:spMkLst>
            <pc:docMk/>
            <pc:sldMk cId="0" sldId="258"/>
            <ac:spMk id="45" creationId="{00000000-0000-0000-0000-000000000000}"/>
          </ac:spMkLst>
        </pc:spChg>
        <pc:spChg chg="del">
          <ac:chgData name="Chowdhary, Anushree (EOED IT)" userId="626710ff-8f7c-4096-b7c7-36bbdb5140cf" providerId="ADAL" clId="{A60B1B59-EDF0-4C18-BADD-F3BCCCA68FD2}" dt="2024-12-17T16:15:04.886" v="878" actId="478"/>
          <ac:spMkLst>
            <pc:docMk/>
            <pc:sldMk cId="0" sldId="258"/>
            <ac:spMk id="46" creationId="{00000000-0000-0000-0000-000000000000}"/>
          </ac:spMkLst>
        </pc:spChg>
        <pc:spChg chg="mod">
          <ac:chgData name="Chowdhary, Anushree (EOED IT)" userId="626710ff-8f7c-4096-b7c7-36bbdb5140cf" providerId="ADAL" clId="{A60B1B59-EDF0-4C18-BADD-F3BCCCA68FD2}" dt="2024-12-17T16:15:33.453" v="881" actId="1076"/>
          <ac:spMkLst>
            <pc:docMk/>
            <pc:sldMk cId="0" sldId="258"/>
            <ac:spMk id="47" creationId="{00000000-0000-0000-0000-000000000000}"/>
          </ac:spMkLst>
        </pc:spChg>
        <pc:spChg chg="add mod">
          <ac:chgData name="Chowdhary, Anushree (EOED IT)" userId="626710ff-8f7c-4096-b7c7-36bbdb5140cf" providerId="ADAL" clId="{A60B1B59-EDF0-4C18-BADD-F3BCCCA68FD2}" dt="2024-12-18T07:09:18.045" v="3150" actId="1076"/>
          <ac:spMkLst>
            <pc:docMk/>
            <pc:sldMk cId="0" sldId="258"/>
            <ac:spMk id="48" creationId="{BE1BA1DA-D5B9-3924-4C2F-192F75B0BC19}"/>
          </ac:spMkLst>
        </pc:spChg>
        <pc:spChg chg="add del mod">
          <ac:chgData name="Chowdhary, Anushree (EOED IT)" userId="626710ff-8f7c-4096-b7c7-36bbdb5140cf" providerId="ADAL" clId="{A60B1B59-EDF0-4C18-BADD-F3BCCCA68FD2}" dt="2024-12-18T07:09:18.045" v="3150" actId="1076"/>
          <ac:spMkLst>
            <pc:docMk/>
            <pc:sldMk cId="0" sldId="258"/>
            <ac:spMk id="49" creationId="{12C27625-5538-66B3-C119-9A87BAE8795B}"/>
          </ac:spMkLst>
        </pc:spChg>
        <pc:spChg chg="add">
          <ac:chgData name="Chowdhary, Anushree (EOED IT)" userId="626710ff-8f7c-4096-b7c7-36bbdb5140cf" providerId="ADAL" clId="{A60B1B59-EDF0-4C18-BADD-F3BCCCA68FD2}" dt="2024-12-17T16:21:24.300" v="907"/>
          <ac:spMkLst>
            <pc:docMk/>
            <pc:sldMk cId="0" sldId="258"/>
            <ac:spMk id="50" creationId="{5D56BE6D-394F-9525-4034-A0EC055910D8}"/>
          </ac:spMkLst>
        </pc:spChg>
        <pc:spChg chg="add mod">
          <ac:chgData name="Chowdhary, Anushree (EOED IT)" userId="626710ff-8f7c-4096-b7c7-36bbdb5140cf" providerId="ADAL" clId="{A60B1B59-EDF0-4C18-BADD-F3BCCCA68FD2}" dt="2024-12-17T16:21:39.032" v="913" actId="14100"/>
          <ac:spMkLst>
            <pc:docMk/>
            <pc:sldMk cId="0" sldId="258"/>
            <ac:spMk id="51" creationId="{6F7C3A02-0B77-EC96-4491-08EE2927F395}"/>
          </ac:spMkLst>
        </pc:spChg>
        <pc:grpChg chg="mod">
          <ac:chgData name="Chowdhary, Anushree (EOED IT)" userId="626710ff-8f7c-4096-b7c7-36bbdb5140cf" providerId="ADAL" clId="{A60B1B59-EDF0-4C18-BADD-F3BCCCA68FD2}" dt="2024-12-18T01:04:35.287" v="2215" actId="1076"/>
          <ac:grpSpMkLst>
            <pc:docMk/>
            <pc:sldMk cId="0" sldId="258"/>
            <ac:grpSpMk id="3"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10"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12"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14"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16"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18" creationId="{00000000-0000-0000-0000-000000000000}"/>
          </ac:grpSpMkLst>
        </pc:grpChg>
        <pc:grpChg chg="mod">
          <ac:chgData name="Chowdhary, Anushree (EOED IT)" userId="626710ff-8f7c-4096-b7c7-36bbdb5140cf" providerId="ADAL" clId="{A60B1B59-EDF0-4C18-BADD-F3BCCCA68FD2}" dt="2024-12-18T07:09:18.045" v="3150" actId="1076"/>
          <ac:grpSpMkLst>
            <pc:docMk/>
            <pc:sldMk cId="0" sldId="258"/>
            <ac:grpSpMk id="20" creationId="{00000000-0000-0000-0000-000000000000}"/>
          </ac:grpSpMkLst>
        </pc:grpChg>
        <pc:grpChg chg="del">
          <ac:chgData name="Chowdhary, Anushree (EOED IT)" userId="626710ff-8f7c-4096-b7c7-36bbdb5140cf" providerId="ADAL" clId="{A60B1B59-EDF0-4C18-BADD-F3BCCCA68FD2}" dt="2024-12-17T16:15:09.716" v="879" actId="478"/>
          <ac:grpSpMkLst>
            <pc:docMk/>
            <pc:sldMk cId="0" sldId="258"/>
            <ac:grpSpMk id="23" creationId="{00000000-0000-0000-0000-000000000000}"/>
          </ac:grpSpMkLst>
        </pc:grpChg>
        <pc:grpChg chg="del">
          <ac:chgData name="Chowdhary, Anushree (EOED IT)" userId="626710ff-8f7c-4096-b7c7-36bbdb5140cf" providerId="ADAL" clId="{A60B1B59-EDF0-4C18-BADD-F3BCCCA68FD2}" dt="2024-12-17T16:15:00.767" v="877" actId="478"/>
          <ac:grpSpMkLst>
            <pc:docMk/>
            <pc:sldMk cId="0" sldId="258"/>
            <ac:grpSpMk id="25" creationId="{00000000-0000-0000-0000-000000000000}"/>
          </ac:grpSpMkLst>
        </pc:grpChg>
        <pc:grpChg chg="del">
          <ac:chgData name="Chowdhary, Anushree (EOED IT)" userId="626710ff-8f7c-4096-b7c7-36bbdb5140cf" providerId="ADAL" clId="{A60B1B59-EDF0-4C18-BADD-F3BCCCA68FD2}" dt="2024-12-17T16:15:14.225" v="880" actId="478"/>
          <ac:grpSpMkLst>
            <pc:docMk/>
            <pc:sldMk cId="0" sldId="258"/>
            <ac:grpSpMk id="27" creationId="{00000000-0000-0000-0000-000000000000}"/>
          </ac:grpSpMkLst>
        </pc:grpChg>
        <pc:grpChg chg="del">
          <ac:chgData name="Chowdhary, Anushree (EOED IT)" userId="626710ff-8f7c-4096-b7c7-36bbdb5140cf" providerId="ADAL" clId="{A60B1B59-EDF0-4C18-BADD-F3BCCCA68FD2}" dt="2024-12-17T16:15:04.886" v="878" actId="478"/>
          <ac:grpSpMkLst>
            <pc:docMk/>
            <pc:sldMk cId="0" sldId="258"/>
            <ac:grpSpMk id="29" creationId="{00000000-0000-0000-0000-000000000000}"/>
          </ac:grpSpMkLst>
        </pc:grpChg>
        <pc:grpChg chg="del">
          <ac:chgData name="Chowdhary, Anushree (EOED IT)" userId="626710ff-8f7c-4096-b7c7-36bbdb5140cf" providerId="ADAL" clId="{A60B1B59-EDF0-4C18-BADD-F3BCCCA68FD2}" dt="2024-12-17T16:15:04.886" v="878" actId="478"/>
          <ac:grpSpMkLst>
            <pc:docMk/>
            <pc:sldMk cId="0" sldId="258"/>
            <ac:grpSpMk id="31" creationId="{00000000-0000-0000-0000-000000000000}"/>
          </ac:grpSpMkLst>
        </pc:grpChg>
        <pc:grpChg chg="del">
          <ac:chgData name="Chowdhary, Anushree (EOED IT)" userId="626710ff-8f7c-4096-b7c7-36bbdb5140cf" providerId="ADAL" clId="{A60B1B59-EDF0-4C18-BADD-F3BCCCA68FD2}" dt="2024-12-17T16:15:04.886" v="878" actId="478"/>
          <ac:grpSpMkLst>
            <pc:docMk/>
            <pc:sldMk cId="0" sldId="258"/>
            <ac:grpSpMk id="33" creationId="{00000000-0000-0000-0000-000000000000}"/>
          </ac:grpSpMkLst>
        </pc:grpChg>
        <pc:picChg chg="add mod">
          <ac:chgData name="Chowdhary, Anushree (EOED IT)" userId="626710ff-8f7c-4096-b7c7-36bbdb5140cf" providerId="ADAL" clId="{A60B1B59-EDF0-4C18-BADD-F3BCCCA68FD2}" dt="2024-12-18T14:47:35.541" v="4173" actId="1076"/>
          <ac:picMkLst>
            <pc:docMk/>
            <pc:sldMk cId="0" sldId="258"/>
            <ac:picMk id="23" creationId="{2C93F88B-D1AB-8D12-85F7-BD45A2C954C3}"/>
          </ac:picMkLst>
        </pc:picChg>
      </pc:sldChg>
      <pc:sldChg chg="addSp delSp modSp mod modNotesTx">
        <pc:chgData name="Chowdhary, Anushree (EOED IT)" userId="626710ff-8f7c-4096-b7c7-36bbdb5140cf" providerId="ADAL" clId="{A60B1B59-EDF0-4C18-BADD-F3BCCCA68FD2}" dt="2024-12-18T09:29:50.886" v="4172" actId="20577"/>
        <pc:sldMkLst>
          <pc:docMk/>
          <pc:sldMk cId="0" sldId="259"/>
        </pc:sldMkLst>
        <pc:spChg chg="del">
          <ac:chgData name="Chowdhary, Anushree (EOED IT)" userId="626710ff-8f7c-4096-b7c7-36bbdb5140cf" providerId="ADAL" clId="{A60B1B59-EDF0-4C18-BADD-F3BCCCA68FD2}" dt="2024-12-17T08:00:19.076" v="248" actId="478"/>
          <ac:spMkLst>
            <pc:docMk/>
            <pc:sldMk cId="0" sldId="259"/>
            <ac:spMk id="32" creationId="{00000000-0000-0000-0000-000000000000}"/>
          </ac:spMkLst>
        </pc:spChg>
        <pc:spChg chg="del">
          <ac:chgData name="Chowdhary, Anushree (EOED IT)" userId="626710ff-8f7c-4096-b7c7-36bbdb5140cf" providerId="ADAL" clId="{A60B1B59-EDF0-4C18-BADD-F3BCCCA68FD2}" dt="2024-12-17T07:59:49.901" v="239" actId="478"/>
          <ac:spMkLst>
            <pc:docMk/>
            <pc:sldMk cId="0" sldId="259"/>
            <ac:spMk id="33" creationId="{00000000-0000-0000-0000-000000000000}"/>
          </ac:spMkLst>
        </pc:spChg>
        <pc:spChg chg="mod">
          <ac:chgData name="Chowdhary, Anushree (EOED IT)" userId="626710ff-8f7c-4096-b7c7-36bbdb5140cf" providerId="ADAL" clId="{A60B1B59-EDF0-4C18-BADD-F3BCCCA68FD2}" dt="2024-12-17T07:59:36.370" v="235" actId="1076"/>
          <ac:spMkLst>
            <pc:docMk/>
            <pc:sldMk cId="0" sldId="259"/>
            <ac:spMk id="34" creationId="{00000000-0000-0000-0000-000000000000}"/>
          </ac:spMkLst>
        </pc:spChg>
        <pc:spChg chg="del">
          <ac:chgData name="Chowdhary, Anushree (EOED IT)" userId="626710ff-8f7c-4096-b7c7-36bbdb5140cf" providerId="ADAL" clId="{A60B1B59-EDF0-4C18-BADD-F3BCCCA68FD2}" dt="2024-12-18T09:09:55.471" v="4082" actId="478"/>
          <ac:spMkLst>
            <pc:docMk/>
            <pc:sldMk cId="0" sldId="259"/>
            <ac:spMk id="35" creationId="{00000000-0000-0000-0000-000000000000}"/>
          </ac:spMkLst>
        </pc:spChg>
        <pc:spChg chg="mod">
          <ac:chgData name="Chowdhary, Anushree (EOED IT)" userId="626710ff-8f7c-4096-b7c7-36bbdb5140cf" providerId="ADAL" clId="{A60B1B59-EDF0-4C18-BADD-F3BCCCA68FD2}" dt="2024-12-17T08:05:19.794" v="307" actId="313"/>
          <ac:spMkLst>
            <pc:docMk/>
            <pc:sldMk cId="0" sldId="259"/>
            <ac:spMk id="39" creationId="{00000000-0000-0000-0000-000000000000}"/>
          </ac:spMkLst>
        </pc:spChg>
        <pc:spChg chg="del">
          <ac:chgData name="Chowdhary, Anushree (EOED IT)" userId="626710ff-8f7c-4096-b7c7-36bbdb5140cf" providerId="ADAL" clId="{A60B1B59-EDF0-4C18-BADD-F3BCCCA68FD2}" dt="2024-12-17T08:00:19.076" v="248" actId="478"/>
          <ac:spMkLst>
            <pc:docMk/>
            <pc:sldMk cId="0" sldId="259"/>
            <ac:spMk id="40" creationId="{00000000-0000-0000-0000-000000000000}"/>
          </ac:spMkLst>
        </pc:spChg>
        <pc:spChg chg="del">
          <ac:chgData name="Chowdhary, Anushree (EOED IT)" userId="626710ff-8f7c-4096-b7c7-36bbdb5140cf" providerId="ADAL" clId="{A60B1B59-EDF0-4C18-BADD-F3BCCCA68FD2}" dt="2024-12-17T08:00:19.076" v="248" actId="478"/>
          <ac:spMkLst>
            <pc:docMk/>
            <pc:sldMk cId="0" sldId="259"/>
            <ac:spMk id="41" creationId="{00000000-0000-0000-0000-000000000000}"/>
          </ac:spMkLst>
        </pc:spChg>
        <pc:spChg chg="mod">
          <ac:chgData name="Chowdhary, Anushree (EOED IT)" userId="626710ff-8f7c-4096-b7c7-36bbdb5140cf" providerId="ADAL" clId="{A60B1B59-EDF0-4C18-BADD-F3BCCCA68FD2}" dt="2024-12-17T08:10:09.907" v="404" actId="1076"/>
          <ac:spMkLst>
            <pc:docMk/>
            <pc:sldMk cId="0" sldId="259"/>
            <ac:spMk id="42" creationId="{00000000-0000-0000-0000-000000000000}"/>
          </ac:spMkLst>
        </pc:spChg>
        <pc:spChg chg="mod">
          <ac:chgData name="Chowdhary, Anushree (EOED IT)" userId="626710ff-8f7c-4096-b7c7-36bbdb5140cf" providerId="ADAL" clId="{A60B1B59-EDF0-4C18-BADD-F3BCCCA68FD2}" dt="2024-12-18T09:09:01.147" v="4081" actId="20577"/>
          <ac:spMkLst>
            <pc:docMk/>
            <pc:sldMk cId="0" sldId="259"/>
            <ac:spMk id="43" creationId="{00000000-0000-0000-0000-000000000000}"/>
          </ac:spMkLst>
        </pc:spChg>
        <pc:spChg chg="mod">
          <ac:chgData name="Chowdhary, Anushree (EOED IT)" userId="626710ff-8f7c-4096-b7c7-36bbdb5140cf" providerId="ADAL" clId="{A60B1B59-EDF0-4C18-BADD-F3BCCCA68FD2}" dt="2024-12-17T08:10:09.907" v="404" actId="1076"/>
          <ac:spMkLst>
            <pc:docMk/>
            <pc:sldMk cId="0" sldId="259"/>
            <ac:spMk id="44" creationId="{00000000-0000-0000-0000-000000000000}"/>
          </ac:spMkLst>
        </pc:spChg>
        <pc:spChg chg="mod">
          <ac:chgData name="Chowdhary, Anushree (EOED IT)" userId="626710ff-8f7c-4096-b7c7-36bbdb5140cf" providerId="ADAL" clId="{A60B1B59-EDF0-4C18-BADD-F3BCCCA68FD2}" dt="2024-12-18T09:08:50.454" v="4078" actId="20577"/>
          <ac:spMkLst>
            <pc:docMk/>
            <pc:sldMk cId="0" sldId="259"/>
            <ac:spMk id="45" creationId="{00000000-0000-0000-0000-000000000000}"/>
          </ac:spMkLst>
        </pc:spChg>
        <pc:spChg chg="mod">
          <ac:chgData name="Chowdhary, Anushree (EOED IT)" userId="626710ff-8f7c-4096-b7c7-36bbdb5140cf" providerId="ADAL" clId="{A60B1B59-EDF0-4C18-BADD-F3BCCCA68FD2}" dt="2024-12-17T08:10:09.907" v="404" actId="1076"/>
          <ac:spMkLst>
            <pc:docMk/>
            <pc:sldMk cId="0" sldId="259"/>
            <ac:spMk id="46" creationId="{00000000-0000-0000-0000-000000000000}"/>
          </ac:spMkLst>
        </pc:spChg>
        <pc:spChg chg="mod">
          <ac:chgData name="Chowdhary, Anushree (EOED IT)" userId="626710ff-8f7c-4096-b7c7-36bbdb5140cf" providerId="ADAL" clId="{A60B1B59-EDF0-4C18-BADD-F3BCCCA68FD2}" dt="2024-12-18T09:08:54.603" v="4079" actId="20577"/>
          <ac:spMkLst>
            <pc:docMk/>
            <pc:sldMk cId="0" sldId="259"/>
            <ac:spMk id="47" creationId="{00000000-0000-0000-0000-000000000000}"/>
          </ac:spMkLst>
        </pc:spChg>
        <pc:spChg chg="mod">
          <ac:chgData name="Chowdhary, Anushree (EOED IT)" userId="626710ff-8f7c-4096-b7c7-36bbdb5140cf" providerId="ADAL" clId="{A60B1B59-EDF0-4C18-BADD-F3BCCCA68FD2}" dt="2024-12-17T08:10:09.907" v="404" actId="1076"/>
          <ac:spMkLst>
            <pc:docMk/>
            <pc:sldMk cId="0" sldId="259"/>
            <ac:spMk id="48" creationId="{00000000-0000-0000-0000-000000000000}"/>
          </ac:spMkLst>
        </pc:spChg>
        <pc:spChg chg="mod">
          <ac:chgData name="Chowdhary, Anushree (EOED IT)" userId="626710ff-8f7c-4096-b7c7-36bbdb5140cf" providerId="ADAL" clId="{A60B1B59-EDF0-4C18-BADD-F3BCCCA68FD2}" dt="2024-12-18T09:08:57.523" v="4080" actId="20577"/>
          <ac:spMkLst>
            <pc:docMk/>
            <pc:sldMk cId="0" sldId="259"/>
            <ac:spMk id="49" creationId="{00000000-0000-0000-0000-000000000000}"/>
          </ac:spMkLst>
        </pc:spChg>
        <pc:spChg chg="mod">
          <ac:chgData name="Chowdhary, Anushree (EOED IT)" userId="626710ff-8f7c-4096-b7c7-36bbdb5140cf" providerId="ADAL" clId="{A60B1B59-EDF0-4C18-BADD-F3BCCCA68FD2}" dt="2024-12-17T08:06:10.595" v="310" actId="14100"/>
          <ac:spMkLst>
            <pc:docMk/>
            <pc:sldMk cId="0" sldId="259"/>
            <ac:spMk id="50" creationId="{00000000-0000-0000-0000-000000000000}"/>
          </ac:spMkLst>
        </pc:spChg>
        <pc:grpChg chg="del">
          <ac:chgData name="Chowdhary, Anushree (EOED IT)" userId="626710ff-8f7c-4096-b7c7-36bbdb5140cf" providerId="ADAL" clId="{A60B1B59-EDF0-4C18-BADD-F3BCCCA68FD2}" dt="2024-12-17T08:00:01.568" v="243" actId="478"/>
          <ac:grpSpMkLst>
            <pc:docMk/>
            <pc:sldMk cId="0" sldId="259"/>
            <ac:grpSpMk id="2" creationId="{00000000-0000-0000-0000-000000000000}"/>
          </ac:grpSpMkLst>
        </pc:grpChg>
        <pc:grpChg chg="del">
          <ac:chgData name="Chowdhary, Anushree (EOED IT)" userId="626710ff-8f7c-4096-b7c7-36bbdb5140cf" providerId="ADAL" clId="{A60B1B59-EDF0-4C18-BADD-F3BCCCA68FD2}" dt="2024-12-17T07:59:52.016" v="240" actId="478"/>
          <ac:grpSpMkLst>
            <pc:docMk/>
            <pc:sldMk cId="0" sldId="259"/>
            <ac:grpSpMk id="4" creationId="{00000000-0000-0000-0000-000000000000}"/>
          </ac:grpSpMkLst>
        </pc:grpChg>
        <pc:grpChg chg="del">
          <ac:chgData name="Chowdhary, Anushree (EOED IT)" userId="626710ff-8f7c-4096-b7c7-36bbdb5140cf" providerId="ADAL" clId="{A60B1B59-EDF0-4C18-BADD-F3BCCCA68FD2}" dt="2024-12-17T08:00:07.526" v="246" actId="478"/>
          <ac:grpSpMkLst>
            <pc:docMk/>
            <pc:sldMk cId="0" sldId="259"/>
            <ac:grpSpMk id="6" creationId="{00000000-0000-0000-0000-000000000000}"/>
          </ac:grpSpMkLst>
        </pc:grpChg>
        <pc:grpChg chg="del">
          <ac:chgData name="Chowdhary, Anushree (EOED IT)" userId="626710ff-8f7c-4096-b7c7-36bbdb5140cf" providerId="ADAL" clId="{A60B1B59-EDF0-4C18-BADD-F3BCCCA68FD2}" dt="2024-12-17T07:59:53.785" v="241" actId="478"/>
          <ac:grpSpMkLst>
            <pc:docMk/>
            <pc:sldMk cId="0" sldId="259"/>
            <ac:grpSpMk id="9" creationId="{00000000-0000-0000-0000-000000000000}"/>
          </ac:grpSpMkLst>
        </pc:grpChg>
        <pc:grpChg chg="del">
          <ac:chgData name="Chowdhary, Anushree (EOED IT)" userId="626710ff-8f7c-4096-b7c7-36bbdb5140cf" providerId="ADAL" clId="{A60B1B59-EDF0-4C18-BADD-F3BCCCA68FD2}" dt="2024-12-17T08:00:05.637" v="245" actId="478"/>
          <ac:grpSpMkLst>
            <pc:docMk/>
            <pc:sldMk cId="0" sldId="259"/>
            <ac:grpSpMk id="11"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14" creationId="{00000000-0000-0000-0000-000000000000}"/>
          </ac:grpSpMkLst>
        </pc:grpChg>
        <pc:grpChg chg="del">
          <ac:chgData name="Chowdhary, Anushree (EOED IT)" userId="626710ff-8f7c-4096-b7c7-36bbdb5140cf" providerId="ADAL" clId="{A60B1B59-EDF0-4C18-BADD-F3BCCCA68FD2}" dt="2024-12-17T07:59:56.338" v="242" actId="478"/>
          <ac:grpSpMkLst>
            <pc:docMk/>
            <pc:sldMk cId="0" sldId="259"/>
            <ac:grpSpMk id="16"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18"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21"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25"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28" creationId="{00000000-0000-0000-0000-000000000000}"/>
          </ac:grpSpMkLst>
        </pc:grpChg>
        <pc:grpChg chg="del">
          <ac:chgData name="Chowdhary, Anushree (EOED IT)" userId="626710ff-8f7c-4096-b7c7-36bbdb5140cf" providerId="ADAL" clId="{A60B1B59-EDF0-4C18-BADD-F3BCCCA68FD2}" dt="2024-12-17T08:00:19.076" v="248" actId="478"/>
          <ac:grpSpMkLst>
            <pc:docMk/>
            <pc:sldMk cId="0" sldId="259"/>
            <ac:grpSpMk id="30" creationId="{00000000-0000-0000-0000-000000000000}"/>
          </ac:grpSpMkLst>
        </pc:grpChg>
        <pc:grpChg chg="del">
          <ac:chgData name="Chowdhary, Anushree (EOED IT)" userId="626710ff-8f7c-4096-b7c7-36bbdb5140cf" providerId="ADAL" clId="{A60B1B59-EDF0-4C18-BADD-F3BCCCA68FD2}" dt="2024-12-17T08:00:03.562" v="244" actId="478"/>
          <ac:grpSpMkLst>
            <pc:docMk/>
            <pc:sldMk cId="0" sldId="259"/>
            <ac:grpSpMk id="36" creationId="{00000000-0000-0000-0000-000000000000}"/>
          </ac:grpSpMkLst>
        </pc:grpChg>
        <pc:picChg chg="add mod">
          <ac:chgData name="Chowdhary, Anushree (EOED IT)" userId="626710ff-8f7c-4096-b7c7-36bbdb5140cf" providerId="ADAL" clId="{A60B1B59-EDF0-4C18-BADD-F3BCCCA68FD2}" dt="2024-12-18T09:10:11.852" v="4086" actId="1076"/>
          <ac:picMkLst>
            <pc:docMk/>
            <pc:sldMk cId="0" sldId="259"/>
            <ac:picMk id="3" creationId="{7F0799BD-121A-9EB2-E936-B90AF3CFB8D7}"/>
          </ac:picMkLst>
        </pc:picChg>
        <pc:picChg chg="add mod">
          <ac:chgData name="Chowdhary, Anushree (EOED IT)" userId="626710ff-8f7c-4096-b7c7-36bbdb5140cf" providerId="ADAL" clId="{A60B1B59-EDF0-4C18-BADD-F3BCCCA68FD2}" dt="2024-12-17T08:00:24.648" v="249" actId="1076"/>
          <ac:picMkLst>
            <pc:docMk/>
            <pc:sldMk cId="0" sldId="259"/>
            <ac:picMk id="54" creationId="{90BAF174-4690-9EEE-2504-3D4E35683A1D}"/>
          </ac:picMkLst>
        </pc:picChg>
        <pc:picChg chg="add mod">
          <ac:chgData name="Chowdhary, Anushree (EOED IT)" userId="626710ff-8f7c-4096-b7c7-36bbdb5140cf" providerId="ADAL" clId="{A60B1B59-EDF0-4C18-BADD-F3BCCCA68FD2}" dt="2024-12-17T08:02:44.822" v="253" actId="1076"/>
          <ac:picMkLst>
            <pc:docMk/>
            <pc:sldMk cId="0" sldId="259"/>
            <ac:picMk id="56" creationId="{3C425A22-21E7-4829-BB3E-E5519BA28573}"/>
          </ac:picMkLst>
        </pc:picChg>
      </pc:sldChg>
      <pc:sldChg chg="addSp delSp modSp mod ord">
        <pc:chgData name="Chowdhary, Anushree (EOED IT)" userId="626710ff-8f7c-4096-b7c7-36bbdb5140cf" providerId="ADAL" clId="{A60B1B59-EDF0-4C18-BADD-F3BCCCA68FD2}" dt="2024-12-18T19:23:05.735" v="4252" actId="1076"/>
        <pc:sldMkLst>
          <pc:docMk/>
          <pc:sldMk cId="0" sldId="260"/>
        </pc:sldMkLst>
        <pc:spChg chg="del mod">
          <ac:chgData name="Chowdhary, Anushree (EOED IT)" userId="626710ff-8f7c-4096-b7c7-36bbdb5140cf" providerId="ADAL" clId="{A60B1B59-EDF0-4C18-BADD-F3BCCCA68FD2}" dt="2024-12-18T01:07:17.588" v="2263" actId="478"/>
          <ac:spMkLst>
            <pc:docMk/>
            <pc:sldMk cId="0" sldId="260"/>
            <ac:spMk id="2" creationId="{00000000-0000-0000-0000-000000000000}"/>
          </ac:spMkLst>
        </pc:spChg>
        <pc:spChg chg="add mod">
          <ac:chgData name="Chowdhary, Anushree (EOED IT)" userId="626710ff-8f7c-4096-b7c7-36bbdb5140cf" providerId="ADAL" clId="{A60B1B59-EDF0-4C18-BADD-F3BCCCA68FD2}" dt="2024-12-18T18:01:28.252" v="4195" actId="14100"/>
          <ac:spMkLst>
            <pc:docMk/>
            <pc:sldMk cId="0" sldId="260"/>
            <ac:spMk id="2" creationId="{74348584-DAC1-F9FC-B000-A9629500DE6A}"/>
          </ac:spMkLst>
        </pc:spChg>
        <pc:spChg chg="del">
          <ac:chgData name="Chowdhary, Anushree (EOED IT)" userId="626710ff-8f7c-4096-b7c7-36bbdb5140cf" providerId="ADAL" clId="{A60B1B59-EDF0-4C18-BADD-F3BCCCA68FD2}" dt="2024-12-18T01:07:14.015" v="2261" actId="478"/>
          <ac:spMkLst>
            <pc:docMk/>
            <pc:sldMk cId="0" sldId="260"/>
            <ac:spMk id="6" creationId="{00000000-0000-0000-0000-000000000000}"/>
          </ac:spMkLst>
        </pc:spChg>
        <pc:spChg chg="del">
          <ac:chgData name="Chowdhary, Anushree (EOED IT)" userId="626710ff-8f7c-4096-b7c7-36bbdb5140cf" providerId="ADAL" clId="{A60B1B59-EDF0-4C18-BADD-F3BCCCA68FD2}" dt="2024-12-18T01:07:20.175" v="2264" actId="478"/>
          <ac:spMkLst>
            <pc:docMk/>
            <pc:sldMk cId="0" sldId="260"/>
            <ac:spMk id="14" creationId="{00000000-0000-0000-0000-000000000000}"/>
          </ac:spMkLst>
        </pc:spChg>
        <pc:spChg chg="del">
          <ac:chgData name="Chowdhary, Anushree (EOED IT)" userId="626710ff-8f7c-4096-b7c7-36bbdb5140cf" providerId="ADAL" clId="{A60B1B59-EDF0-4C18-BADD-F3BCCCA68FD2}" dt="2024-12-18T01:07:20.175" v="2264" actId="478"/>
          <ac:spMkLst>
            <pc:docMk/>
            <pc:sldMk cId="0" sldId="260"/>
            <ac:spMk id="21" creationId="{00000000-0000-0000-0000-000000000000}"/>
          </ac:spMkLst>
        </pc:spChg>
        <pc:grpChg chg="del">
          <ac:chgData name="Chowdhary, Anushree (EOED IT)" userId="626710ff-8f7c-4096-b7c7-36bbdb5140cf" providerId="ADAL" clId="{A60B1B59-EDF0-4C18-BADD-F3BCCCA68FD2}" dt="2024-12-18T01:07:12.236" v="2260" actId="478"/>
          <ac:grpSpMkLst>
            <pc:docMk/>
            <pc:sldMk cId="0" sldId="260"/>
            <ac:grpSpMk id="3"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7"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11"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15"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18"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22" creationId="{00000000-0000-0000-0000-000000000000}"/>
          </ac:grpSpMkLst>
        </pc:grpChg>
        <pc:grpChg chg="del">
          <ac:chgData name="Chowdhary, Anushree (EOED IT)" userId="626710ff-8f7c-4096-b7c7-36bbdb5140cf" providerId="ADAL" clId="{A60B1B59-EDF0-4C18-BADD-F3BCCCA68FD2}" dt="2024-12-18T01:07:20.175" v="2264" actId="478"/>
          <ac:grpSpMkLst>
            <pc:docMk/>
            <pc:sldMk cId="0" sldId="260"/>
            <ac:grpSpMk id="25" creationId="{00000000-0000-0000-0000-000000000000}"/>
          </ac:grpSpMkLst>
        </pc:grpChg>
        <pc:picChg chg="add mod">
          <ac:chgData name="Chowdhary, Anushree (EOED IT)" userId="626710ff-8f7c-4096-b7c7-36bbdb5140cf" providerId="ADAL" clId="{A60B1B59-EDF0-4C18-BADD-F3BCCCA68FD2}" dt="2024-12-18T01:07:27.251" v="2266" actId="1076"/>
          <ac:picMkLst>
            <pc:docMk/>
            <pc:sldMk cId="0" sldId="260"/>
            <ac:picMk id="30" creationId="{CFB929AE-0658-0467-6F34-D5BC74E1BDD3}"/>
          </ac:picMkLst>
        </pc:picChg>
        <pc:picChg chg="add mod">
          <ac:chgData name="Chowdhary, Anushree (EOED IT)" userId="626710ff-8f7c-4096-b7c7-36bbdb5140cf" providerId="ADAL" clId="{A60B1B59-EDF0-4C18-BADD-F3BCCCA68FD2}" dt="2024-12-18T01:07:28.899" v="2267" actId="1076"/>
          <ac:picMkLst>
            <pc:docMk/>
            <pc:sldMk cId="0" sldId="260"/>
            <ac:picMk id="31" creationId="{0A42EB83-8EE5-8AF0-AB31-804033073A9F}"/>
          </ac:picMkLst>
        </pc:picChg>
        <pc:picChg chg="add mod">
          <ac:chgData name="Chowdhary, Anushree (EOED IT)" userId="626710ff-8f7c-4096-b7c7-36bbdb5140cf" providerId="ADAL" clId="{A60B1B59-EDF0-4C18-BADD-F3BCCCA68FD2}" dt="2024-12-18T01:07:34.933" v="2271" actId="1076"/>
          <ac:picMkLst>
            <pc:docMk/>
            <pc:sldMk cId="0" sldId="260"/>
            <ac:picMk id="32" creationId="{0E1D77AD-4D50-9DE4-21EE-3EDFBF9D19F5}"/>
          </ac:picMkLst>
        </pc:picChg>
        <pc:picChg chg="add mod">
          <ac:chgData name="Chowdhary, Anushree (EOED IT)" userId="626710ff-8f7c-4096-b7c7-36bbdb5140cf" providerId="ADAL" clId="{A60B1B59-EDF0-4C18-BADD-F3BCCCA68FD2}" dt="2024-12-18T01:07:30.468" v="2268" actId="1076"/>
          <ac:picMkLst>
            <pc:docMk/>
            <pc:sldMk cId="0" sldId="260"/>
            <ac:picMk id="33" creationId="{274C14F5-88D4-2441-EE00-FEADF0A2E973}"/>
          </ac:picMkLst>
        </pc:picChg>
        <pc:picChg chg="add mod">
          <ac:chgData name="Chowdhary, Anushree (EOED IT)" userId="626710ff-8f7c-4096-b7c7-36bbdb5140cf" providerId="ADAL" clId="{A60B1B59-EDF0-4C18-BADD-F3BCCCA68FD2}" dt="2024-12-18T01:07:36.500" v="2272" actId="1076"/>
          <ac:picMkLst>
            <pc:docMk/>
            <pc:sldMk cId="0" sldId="260"/>
            <ac:picMk id="34" creationId="{01250DA4-D8AA-3FD2-48AB-E2F29A69254D}"/>
          </ac:picMkLst>
        </pc:picChg>
        <pc:picChg chg="add mod">
          <ac:chgData name="Chowdhary, Anushree (EOED IT)" userId="626710ff-8f7c-4096-b7c7-36bbdb5140cf" providerId="ADAL" clId="{A60B1B59-EDF0-4C18-BADD-F3BCCCA68FD2}" dt="2024-12-18T01:07:31.715" v="2269" actId="1076"/>
          <ac:picMkLst>
            <pc:docMk/>
            <pc:sldMk cId="0" sldId="260"/>
            <ac:picMk id="35" creationId="{B4CF59AC-358D-A48A-4EBC-06C538AA49CD}"/>
          </ac:picMkLst>
        </pc:picChg>
        <pc:picChg chg="add mod">
          <ac:chgData name="Chowdhary, Anushree (EOED IT)" userId="626710ff-8f7c-4096-b7c7-36bbdb5140cf" providerId="ADAL" clId="{A60B1B59-EDF0-4C18-BADD-F3BCCCA68FD2}" dt="2024-12-18T01:07:33.387" v="2270" actId="1076"/>
          <ac:picMkLst>
            <pc:docMk/>
            <pc:sldMk cId="0" sldId="260"/>
            <ac:picMk id="36" creationId="{DFFE6A57-0516-BF3E-BC1F-D8949A5171A5}"/>
          </ac:picMkLst>
        </pc:picChg>
        <pc:picChg chg="add mod">
          <ac:chgData name="Chowdhary, Anushree (EOED IT)" userId="626710ff-8f7c-4096-b7c7-36bbdb5140cf" providerId="ADAL" clId="{A60B1B59-EDF0-4C18-BADD-F3BCCCA68FD2}" dt="2024-12-18T18:01:52.004" v="4198" actId="1076"/>
          <ac:picMkLst>
            <pc:docMk/>
            <pc:sldMk cId="0" sldId="260"/>
            <ac:picMk id="2052" creationId="{1F916D77-23B7-773D-806F-881C41D3DE48}"/>
          </ac:picMkLst>
        </pc:picChg>
        <pc:picChg chg="add mod">
          <ac:chgData name="Chowdhary, Anushree (EOED IT)" userId="626710ff-8f7c-4096-b7c7-36bbdb5140cf" providerId="ADAL" clId="{A60B1B59-EDF0-4C18-BADD-F3BCCCA68FD2}" dt="2024-12-18T19:23:05.735" v="4252" actId="1076"/>
          <ac:picMkLst>
            <pc:docMk/>
            <pc:sldMk cId="0" sldId="260"/>
            <ac:picMk id="2054" creationId="{4FD127CF-9438-9E76-82E3-969C9CC5B5D1}"/>
          </ac:picMkLst>
        </pc:picChg>
        <pc:picChg chg="add mod">
          <ac:chgData name="Chowdhary, Anushree (EOED IT)" userId="626710ff-8f7c-4096-b7c7-36bbdb5140cf" providerId="ADAL" clId="{A60B1B59-EDF0-4C18-BADD-F3BCCCA68FD2}" dt="2024-12-18T01:08:30.283" v="2274" actId="1076"/>
          <ac:picMkLst>
            <pc:docMk/>
            <pc:sldMk cId="0" sldId="260"/>
            <ac:picMk id="3074" creationId="{39CF9FF4-7AB4-7D90-F568-0BADBD927E56}"/>
          </ac:picMkLst>
        </pc:picChg>
        <pc:picChg chg="add mod">
          <ac:chgData name="Chowdhary, Anushree (EOED IT)" userId="626710ff-8f7c-4096-b7c7-36bbdb5140cf" providerId="ADAL" clId="{A60B1B59-EDF0-4C18-BADD-F3BCCCA68FD2}" dt="2024-12-18T01:08:56.792" v="2278" actId="14100"/>
          <ac:picMkLst>
            <pc:docMk/>
            <pc:sldMk cId="0" sldId="260"/>
            <ac:picMk id="3076" creationId="{BFD3529A-22C0-B4E2-B7C2-B6609EF8E322}"/>
          </ac:picMkLst>
        </pc:picChg>
        <pc:picChg chg="add mod">
          <ac:chgData name="Chowdhary, Anushree (EOED IT)" userId="626710ff-8f7c-4096-b7c7-36bbdb5140cf" providerId="ADAL" clId="{A60B1B59-EDF0-4C18-BADD-F3BCCCA68FD2}" dt="2024-12-18T01:09:19.271" v="2281" actId="1076"/>
          <ac:picMkLst>
            <pc:docMk/>
            <pc:sldMk cId="0" sldId="260"/>
            <ac:picMk id="3078" creationId="{90F84E27-ED6A-FF16-1C8F-564F757E93C0}"/>
          </ac:picMkLst>
        </pc:picChg>
        <pc:picChg chg="add del">
          <ac:chgData name="Chowdhary, Anushree (EOED IT)" userId="626710ff-8f7c-4096-b7c7-36bbdb5140cf" providerId="ADAL" clId="{A60B1B59-EDF0-4C18-BADD-F3BCCCA68FD2}" dt="2024-12-18T01:09:42.669" v="2283" actId="478"/>
          <ac:picMkLst>
            <pc:docMk/>
            <pc:sldMk cId="0" sldId="260"/>
            <ac:picMk id="3080" creationId="{AE17F75F-3216-1105-D445-CC09EEF1D4CF}"/>
          </ac:picMkLst>
        </pc:picChg>
        <pc:picChg chg="add mod">
          <ac:chgData name="Chowdhary, Anushree (EOED IT)" userId="626710ff-8f7c-4096-b7c7-36bbdb5140cf" providerId="ADAL" clId="{A60B1B59-EDF0-4C18-BADD-F3BCCCA68FD2}" dt="2024-12-18T01:09:54.244" v="2285" actId="1076"/>
          <ac:picMkLst>
            <pc:docMk/>
            <pc:sldMk cId="0" sldId="260"/>
            <ac:picMk id="3082" creationId="{7471C2CD-0F41-906C-21AE-F5C7C4F0BE22}"/>
          </ac:picMkLst>
        </pc:picChg>
      </pc:sldChg>
      <pc:sldChg chg="delSp modSp mod">
        <pc:chgData name="Chowdhary, Anushree (EOED IT)" userId="626710ff-8f7c-4096-b7c7-36bbdb5140cf" providerId="ADAL" clId="{A60B1B59-EDF0-4C18-BADD-F3BCCCA68FD2}" dt="2024-12-18T08:27:39.040" v="3944" actId="20577"/>
        <pc:sldMkLst>
          <pc:docMk/>
          <pc:sldMk cId="0" sldId="261"/>
        </pc:sldMkLst>
        <pc:spChg chg="mod">
          <ac:chgData name="Chowdhary, Anushree (EOED IT)" userId="626710ff-8f7c-4096-b7c7-36bbdb5140cf" providerId="ADAL" clId="{A60B1B59-EDF0-4C18-BADD-F3BCCCA68FD2}" dt="2024-12-18T08:27:39.040" v="3944" actId="20577"/>
          <ac:spMkLst>
            <pc:docMk/>
            <pc:sldMk cId="0" sldId="261"/>
            <ac:spMk id="3" creationId="{00000000-0000-0000-0000-000000000000}"/>
          </ac:spMkLst>
        </pc:spChg>
        <pc:spChg chg="del mod">
          <ac:chgData name="Chowdhary, Anushree (EOED IT)" userId="626710ff-8f7c-4096-b7c7-36bbdb5140cf" providerId="ADAL" clId="{A60B1B59-EDF0-4C18-BADD-F3BCCCA68FD2}" dt="2024-12-18T01:03:30.476" v="2211"/>
          <ac:spMkLst>
            <pc:docMk/>
            <pc:sldMk cId="0" sldId="261"/>
            <ac:spMk id="4" creationId="{00000000-0000-0000-0000-000000000000}"/>
          </ac:spMkLst>
        </pc:spChg>
      </pc:sldChg>
      <pc:sldChg chg="addSp delSp modSp mod ord">
        <pc:chgData name="Chowdhary, Anushree (EOED IT)" userId="626710ff-8f7c-4096-b7c7-36bbdb5140cf" providerId="ADAL" clId="{A60B1B59-EDF0-4C18-BADD-F3BCCCA68FD2}" dt="2024-12-18T01:05:52.543" v="2259" actId="207"/>
        <pc:sldMkLst>
          <pc:docMk/>
          <pc:sldMk cId="0" sldId="262"/>
        </pc:sldMkLst>
        <pc:spChg chg="del mod topLvl">
          <ac:chgData name="Chowdhary, Anushree (EOED IT)" userId="626710ff-8f7c-4096-b7c7-36bbdb5140cf" providerId="ADAL" clId="{A60B1B59-EDF0-4C18-BADD-F3BCCCA68FD2}" dt="2024-12-17T15:47:37.466" v="653" actId="478"/>
          <ac:spMkLst>
            <pc:docMk/>
            <pc:sldMk cId="0" sldId="262"/>
            <ac:spMk id="14" creationId="{00000000-0000-0000-0000-000000000000}"/>
          </ac:spMkLst>
        </pc:spChg>
        <pc:spChg chg="mod">
          <ac:chgData name="Chowdhary, Anushree (EOED IT)" userId="626710ff-8f7c-4096-b7c7-36bbdb5140cf" providerId="ADAL" clId="{A60B1B59-EDF0-4C18-BADD-F3BCCCA68FD2}" dt="2024-12-17T15:41:30.826" v="588" actId="1076"/>
          <ac:spMkLst>
            <pc:docMk/>
            <pc:sldMk cId="0" sldId="262"/>
            <ac:spMk id="27" creationId="{00000000-0000-0000-0000-000000000000}"/>
          </ac:spMkLst>
        </pc:spChg>
        <pc:spChg chg="del mod">
          <ac:chgData name="Chowdhary, Anushree (EOED IT)" userId="626710ff-8f7c-4096-b7c7-36bbdb5140cf" providerId="ADAL" clId="{A60B1B59-EDF0-4C18-BADD-F3BCCCA68FD2}" dt="2024-12-17T15:46:13.427" v="640" actId="478"/>
          <ac:spMkLst>
            <pc:docMk/>
            <pc:sldMk cId="0" sldId="262"/>
            <ac:spMk id="28" creationId="{00000000-0000-0000-0000-000000000000}"/>
          </ac:spMkLst>
        </pc:spChg>
        <pc:spChg chg="del mod">
          <ac:chgData name="Chowdhary, Anushree (EOED IT)" userId="626710ff-8f7c-4096-b7c7-36bbdb5140cf" providerId="ADAL" clId="{A60B1B59-EDF0-4C18-BADD-F3BCCCA68FD2}" dt="2024-12-17T15:46:17.386" v="642" actId="478"/>
          <ac:spMkLst>
            <pc:docMk/>
            <pc:sldMk cId="0" sldId="262"/>
            <ac:spMk id="29" creationId="{00000000-0000-0000-0000-000000000000}"/>
          </ac:spMkLst>
        </pc:spChg>
        <pc:spChg chg="del mod">
          <ac:chgData name="Chowdhary, Anushree (EOED IT)" userId="626710ff-8f7c-4096-b7c7-36bbdb5140cf" providerId="ADAL" clId="{A60B1B59-EDF0-4C18-BADD-F3BCCCA68FD2}" dt="2024-12-17T15:46:19.268" v="643" actId="478"/>
          <ac:spMkLst>
            <pc:docMk/>
            <pc:sldMk cId="0" sldId="262"/>
            <ac:spMk id="30" creationId="{00000000-0000-0000-0000-000000000000}"/>
          </ac:spMkLst>
        </pc:spChg>
        <pc:spChg chg="del mod">
          <ac:chgData name="Chowdhary, Anushree (EOED IT)" userId="626710ff-8f7c-4096-b7c7-36bbdb5140cf" providerId="ADAL" clId="{A60B1B59-EDF0-4C18-BADD-F3BCCCA68FD2}" dt="2024-12-17T15:46:15.454" v="641" actId="478"/>
          <ac:spMkLst>
            <pc:docMk/>
            <pc:sldMk cId="0" sldId="262"/>
            <ac:spMk id="31" creationId="{00000000-0000-0000-0000-000000000000}"/>
          </ac:spMkLst>
        </pc:spChg>
        <pc:spChg chg="mod">
          <ac:chgData name="Chowdhary, Anushree (EOED IT)" userId="626710ff-8f7c-4096-b7c7-36bbdb5140cf" providerId="ADAL" clId="{A60B1B59-EDF0-4C18-BADD-F3BCCCA68FD2}" dt="2024-12-17T15:41:30.826" v="588" actId="1076"/>
          <ac:spMkLst>
            <pc:docMk/>
            <pc:sldMk cId="0" sldId="262"/>
            <ac:spMk id="32" creationId="{00000000-0000-0000-0000-000000000000}"/>
          </ac:spMkLst>
        </pc:spChg>
        <pc:spChg chg="mod">
          <ac:chgData name="Chowdhary, Anushree (EOED IT)" userId="626710ff-8f7c-4096-b7c7-36bbdb5140cf" providerId="ADAL" clId="{A60B1B59-EDF0-4C18-BADD-F3BCCCA68FD2}" dt="2024-12-17T15:41:30.826" v="588" actId="1076"/>
          <ac:spMkLst>
            <pc:docMk/>
            <pc:sldMk cId="0" sldId="262"/>
            <ac:spMk id="33" creationId="{00000000-0000-0000-0000-000000000000}"/>
          </ac:spMkLst>
        </pc:spChg>
        <pc:spChg chg="add del mod">
          <ac:chgData name="Chowdhary, Anushree (EOED IT)" userId="626710ff-8f7c-4096-b7c7-36bbdb5140cf" providerId="ADAL" clId="{A60B1B59-EDF0-4C18-BADD-F3BCCCA68FD2}" dt="2024-12-17T15:41:30.826" v="588" actId="1076"/>
          <ac:spMkLst>
            <pc:docMk/>
            <pc:sldMk cId="0" sldId="262"/>
            <ac:spMk id="34" creationId="{00000000-0000-0000-0000-000000000000}"/>
          </ac:spMkLst>
        </pc:spChg>
        <pc:spChg chg="mod">
          <ac:chgData name="Chowdhary, Anushree (EOED IT)" userId="626710ff-8f7c-4096-b7c7-36bbdb5140cf" providerId="ADAL" clId="{A60B1B59-EDF0-4C18-BADD-F3BCCCA68FD2}" dt="2024-12-17T15:38:51.377" v="481" actId="14100"/>
          <ac:spMkLst>
            <pc:docMk/>
            <pc:sldMk cId="0" sldId="262"/>
            <ac:spMk id="35" creationId="{00000000-0000-0000-0000-000000000000}"/>
          </ac:spMkLst>
        </pc:spChg>
        <pc:spChg chg="del">
          <ac:chgData name="Chowdhary, Anushree (EOED IT)" userId="626710ff-8f7c-4096-b7c7-36bbdb5140cf" providerId="ADAL" clId="{A60B1B59-EDF0-4C18-BADD-F3BCCCA68FD2}" dt="2024-12-17T15:37:24.631" v="420" actId="478"/>
          <ac:spMkLst>
            <pc:docMk/>
            <pc:sldMk cId="0" sldId="262"/>
            <ac:spMk id="36" creationId="{00000000-0000-0000-0000-000000000000}"/>
          </ac:spMkLst>
        </pc:spChg>
        <pc:spChg chg="del">
          <ac:chgData name="Chowdhary, Anushree (EOED IT)" userId="626710ff-8f7c-4096-b7c7-36bbdb5140cf" providerId="ADAL" clId="{A60B1B59-EDF0-4C18-BADD-F3BCCCA68FD2}" dt="2024-12-17T15:40:55.713" v="587" actId="478"/>
          <ac:spMkLst>
            <pc:docMk/>
            <pc:sldMk cId="0" sldId="262"/>
            <ac:spMk id="37" creationId="{00000000-0000-0000-0000-000000000000}"/>
          </ac:spMkLst>
        </pc:spChg>
        <pc:spChg chg="del">
          <ac:chgData name="Chowdhary, Anushree (EOED IT)" userId="626710ff-8f7c-4096-b7c7-36bbdb5140cf" providerId="ADAL" clId="{A60B1B59-EDF0-4C18-BADD-F3BCCCA68FD2}" dt="2024-12-17T15:40:30.926" v="555" actId="478"/>
          <ac:spMkLst>
            <pc:docMk/>
            <pc:sldMk cId="0" sldId="262"/>
            <ac:spMk id="38" creationId="{00000000-0000-0000-0000-000000000000}"/>
          </ac:spMkLst>
        </pc:spChg>
        <pc:spChg chg="del mod">
          <ac:chgData name="Chowdhary, Anushree (EOED IT)" userId="626710ff-8f7c-4096-b7c7-36bbdb5140cf" providerId="ADAL" clId="{A60B1B59-EDF0-4C18-BADD-F3BCCCA68FD2}" dt="2024-12-17T15:40:00.725" v="537" actId="478"/>
          <ac:spMkLst>
            <pc:docMk/>
            <pc:sldMk cId="0" sldId="262"/>
            <ac:spMk id="39" creationId="{00000000-0000-0000-0000-000000000000}"/>
          </ac:spMkLst>
        </pc:spChg>
        <pc:spChg chg="del">
          <ac:chgData name="Chowdhary, Anushree (EOED IT)" userId="626710ff-8f7c-4096-b7c7-36bbdb5140cf" providerId="ADAL" clId="{A60B1B59-EDF0-4C18-BADD-F3BCCCA68FD2}" dt="2024-12-17T15:39:18.517" v="482" actId="478"/>
          <ac:spMkLst>
            <pc:docMk/>
            <pc:sldMk cId="0" sldId="262"/>
            <ac:spMk id="40" creationId="{00000000-0000-0000-0000-000000000000}"/>
          </ac:spMkLst>
        </pc:spChg>
        <pc:spChg chg="mod">
          <ac:chgData name="Chowdhary, Anushree (EOED IT)" userId="626710ff-8f7c-4096-b7c7-36bbdb5140cf" providerId="ADAL" clId="{A60B1B59-EDF0-4C18-BADD-F3BCCCA68FD2}" dt="2024-12-17T15:41:45.090" v="589"/>
          <ac:spMkLst>
            <pc:docMk/>
            <pc:sldMk cId="0" sldId="262"/>
            <ac:spMk id="42" creationId="{D1CFBA17-9A7A-9088-0117-338B903DC750}"/>
          </ac:spMkLst>
        </pc:spChg>
        <pc:spChg chg="add mod">
          <ac:chgData name="Chowdhary, Anushree (EOED IT)" userId="626710ff-8f7c-4096-b7c7-36bbdb5140cf" providerId="ADAL" clId="{A60B1B59-EDF0-4C18-BADD-F3BCCCA68FD2}" dt="2024-12-17T15:41:45.090" v="589"/>
          <ac:spMkLst>
            <pc:docMk/>
            <pc:sldMk cId="0" sldId="262"/>
            <ac:spMk id="43" creationId="{599972F1-7AF3-7D97-CB92-4A5BB82E73F3}"/>
          </ac:spMkLst>
        </pc:spChg>
        <pc:spChg chg="add mod">
          <ac:chgData name="Chowdhary, Anushree (EOED IT)" userId="626710ff-8f7c-4096-b7c7-36bbdb5140cf" providerId="ADAL" clId="{A60B1B59-EDF0-4C18-BADD-F3BCCCA68FD2}" dt="2024-12-17T15:41:45.090" v="589"/>
          <ac:spMkLst>
            <pc:docMk/>
            <pc:sldMk cId="0" sldId="262"/>
            <ac:spMk id="44" creationId="{3F932649-D418-7EDB-EF78-076AEB48FE9E}"/>
          </ac:spMkLst>
        </pc:spChg>
        <pc:spChg chg="mod">
          <ac:chgData name="Chowdhary, Anushree (EOED IT)" userId="626710ff-8f7c-4096-b7c7-36bbdb5140cf" providerId="ADAL" clId="{A60B1B59-EDF0-4C18-BADD-F3BCCCA68FD2}" dt="2024-12-17T15:42:05.745" v="592"/>
          <ac:spMkLst>
            <pc:docMk/>
            <pc:sldMk cId="0" sldId="262"/>
            <ac:spMk id="46" creationId="{FD5811EF-11E0-5153-28D3-DC34109753D0}"/>
          </ac:spMkLst>
        </pc:spChg>
        <pc:spChg chg="add del mod">
          <ac:chgData name="Chowdhary, Anushree (EOED IT)" userId="626710ff-8f7c-4096-b7c7-36bbdb5140cf" providerId="ADAL" clId="{A60B1B59-EDF0-4C18-BADD-F3BCCCA68FD2}" dt="2024-12-17T15:46:24.666" v="646" actId="478"/>
          <ac:spMkLst>
            <pc:docMk/>
            <pc:sldMk cId="0" sldId="262"/>
            <ac:spMk id="47" creationId="{769E2F50-AC83-B388-7918-28CE91ADCE66}"/>
          </ac:spMkLst>
        </pc:spChg>
        <pc:spChg chg="mod">
          <ac:chgData name="Chowdhary, Anushree (EOED IT)" userId="626710ff-8f7c-4096-b7c7-36bbdb5140cf" providerId="ADAL" clId="{A60B1B59-EDF0-4C18-BADD-F3BCCCA68FD2}" dt="2024-12-17T15:44:14.209" v="611" actId="1076"/>
          <ac:spMkLst>
            <pc:docMk/>
            <pc:sldMk cId="0" sldId="262"/>
            <ac:spMk id="49" creationId="{680F9BE0-4BEB-34B3-F7F5-672135A2A401}"/>
          </ac:spMkLst>
        </pc:spChg>
        <pc:spChg chg="add del">
          <ac:chgData name="Chowdhary, Anushree (EOED IT)" userId="626710ff-8f7c-4096-b7c7-36bbdb5140cf" providerId="ADAL" clId="{A60B1B59-EDF0-4C18-BADD-F3BCCCA68FD2}" dt="2024-12-17T15:43:44.402" v="609" actId="22"/>
          <ac:spMkLst>
            <pc:docMk/>
            <pc:sldMk cId="0" sldId="262"/>
            <ac:spMk id="51" creationId="{DDE9F536-46A9-5FFD-E743-9B3B306C4518}"/>
          </ac:spMkLst>
        </pc:spChg>
        <pc:spChg chg="add del mod">
          <ac:chgData name="Chowdhary, Anushree (EOED IT)" userId="626710ff-8f7c-4096-b7c7-36bbdb5140cf" providerId="ADAL" clId="{A60B1B59-EDF0-4C18-BADD-F3BCCCA68FD2}" dt="2024-12-17T15:44:47.426" v="615"/>
          <ac:spMkLst>
            <pc:docMk/>
            <pc:sldMk cId="0" sldId="262"/>
            <ac:spMk id="52" creationId="{62922934-A302-A1DB-562E-05713D5099E7}"/>
          </ac:spMkLst>
        </pc:spChg>
        <pc:spChg chg="add mod">
          <ac:chgData name="Chowdhary, Anushree (EOED IT)" userId="626710ff-8f7c-4096-b7c7-36bbdb5140cf" providerId="ADAL" clId="{A60B1B59-EDF0-4C18-BADD-F3BCCCA68FD2}" dt="2024-12-17T15:45:51.796" v="639" actId="14100"/>
          <ac:spMkLst>
            <pc:docMk/>
            <pc:sldMk cId="0" sldId="262"/>
            <ac:spMk id="53" creationId="{6E20EDAF-AD9A-4C03-2955-51596EB19CA6}"/>
          </ac:spMkLst>
        </pc:spChg>
        <pc:spChg chg="mod">
          <ac:chgData name="Chowdhary, Anushree (EOED IT)" userId="626710ff-8f7c-4096-b7c7-36bbdb5140cf" providerId="ADAL" clId="{A60B1B59-EDF0-4C18-BADD-F3BCCCA68FD2}" dt="2024-12-17T15:47:42.357" v="654"/>
          <ac:spMkLst>
            <pc:docMk/>
            <pc:sldMk cId="0" sldId="262"/>
            <ac:spMk id="55" creationId="{15A45A17-BC9C-5ACF-E013-046516D1936B}"/>
          </ac:spMkLst>
        </pc:spChg>
        <pc:spChg chg="add mod">
          <ac:chgData name="Chowdhary, Anushree (EOED IT)" userId="626710ff-8f7c-4096-b7c7-36bbdb5140cf" providerId="ADAL" clId="{A60B1B59-EDF0-4C18-BADD-F3BCCCA68FD2}" dt="2024-12-17T15:49:13.669" v="666" actId="207"/>
          <ac:spMkLst>
            <pc:docMk/>
            <pc:sldMk cId="0" sldId="262"/>
            <ac:spMk id="56" creationId="{7390D294-C53F-86E4-DBB7-7D167106B508}"/>
          </ac:spMkLst>
        </pc:spChg>
        <pc:spChg chg="mod">
          <ac:chgData name="Chowdhary, Anushree (EOED IT)" userId="626710ff-8f7c-4096-b7c7-36bbdb5140cf" providerId="ADAL" clId="{A60B1B59-EDF0-4C18-BADD-F3BCCCA68FD2}" dt="2024-12-17T15:48:57.931" v="665"/>
          <ac:spMkLst>
            <pc:docMk/>
            <pc:sldMk cId="0" sldId="262"/>
            <ac:spMk id="58" creationId="{A0586823-6710-9234-8EF5-D8CB2830B5AB}"/>
          </ac:spMkLst>
        </pc:spChg>
        <pc:spChg chg="add del mod">
          <ac:chgData name="Chowdhary, Anushree (EOED IT)" userId="626710ff-8f7c-4096-b7c7-36bbdb5140cf" providerId="ADAL" clId="{A60B1B59-EDF0-4C18-BADD-F3BCCCA68FD2}" dt="2024-12-17T15:50:21.571" v="675" actId="478"/>
          <ac:spMkLst>
            <pc:docMk/>
            <pc:sldMk cId="0" sldId="262"/>
            <ac:spMk id="59" creationId="{B8698A8A-CB98-D57B-D420-173683787125}"/>
          </ac:spMkLst>
        </pc:spChg>
        <pc:spChg chg="add mod">
          <ac:chgData name="Chowdhary, Anushree (EOED IT)" userId="626710ff-8f7c-4096-b7c7-36bbdb5140cf" providerId="ADAL" clId="{A60B1B59-EDF0-4C18-BADD-F3BCCCA68FD2}" dt="2024-12-17T15:52:02.170" v="684" actId="1076"/>
          <ac:spMkLst>
            <pc:docMk/>
            <pc:sldMk cId="0" sldId="262"/>
            <ac:spMk id="60" creationId="{F930D4A3-E8D7-3879-CAF6-8AF562ACF1EA}"/>
          </ac:spMkLst>
        </pc:spChg>
        <pc:spChg chg="add mod">
          <ac:chgData name="Chowdhary, Anushree (EOED IT)" userId="626710ff-8f7c-4096-b7c7-36bbdb5140cf" providerId="ADAL" clId="{A60B1B59-EDF0-4C18-BADD-F3BCCCA68FD2}" dt="2024-12-17T15:52:36.485" v="691" actId="1076"/>
          <ac:spMkLst>
            <pc:docMk/>
            <pc:sldMk cId="0" sldId="262"/>
            <ac:spMk id="61" creationId="{D2D533BD-A788-637A-FA97-C7EC8222062F}"/>
          </ac:spMkLst>
        </pc:spChg>
        <pc:spChg chg="add mod">
          <ac:chgData name="Chowdhary, Anushree (EOED IT)" userId="626710ff-8f7c-4096-b7c7-36bbdb5140cf" providerId="ADAL" clId="{A60B1B59-EDF0-4C18-BADD-F3BCCCA68FD2}" dt="2024-12-17T15:53:29.095" v="697" actId="1076"/>
          <ac:spMkLst>
            <pc:docMk/>
            <pc:sldMk cId="0" sldId="262"/>
            <ac:spMk id="62" creationId="{7045BE5F-A6ED-0F6B-5481-84F4F787A6CF}"/>
          </ac:spMkLst>
        </pc:spChg>
        <pc:spChg chg="add mod">
          <ac:chgData name="Chowdhary, Anushree (EOED IT)" userId="626710ff-8f7c-4096-b7c7-36bbdb5140cf" providerId="ADAL" clId="{A60B1B59-EDF0-4C18-BADD-F3BCCCA68FD2}" dt="2024-12-17T15:53:50.442" v="703" actId="1076"/>
          <ac:spMkLst>
            <pc:docMk/>
            <pc:sldMk cId="0" sldId="262"/>
            <ac:spMk id="63" creationId="{52097931-A26C-DCF9-6CE0-C80096C32534}"/>
          </ac:spMkLst>
        </pc:spChg>
        <pc:spChg chg="add mod">
          <ac:chgData name="Chowdhary, Anushree (EOED IT)" userId="626710ff-8f7c-4096-b7c7-36bbdb5140cf" providerId="ADAL" clId="{A60B1B59-EDF0-4C18-BADD-F3BCCCA68FD2}" dt="2024-12-18T01:05:52.543" v="2259" actId="207"/>
          <ac:spMkLst>
            <pc:docMk/>
            <pc:sldMk cId="0" sldId="262"/>
            <ac:spMk id="64" creationId="{469DF581-C50E-A70D-451D-19705F2CF519}"/>
          </ac:spMkLst>
        </pc:spChg>
        <pc:grpChg chg="mod">
          <ac:chgData name="Chowdhary, Anushree (EOED IT)" userId="626710ff-8f7c-4096-b7c7-36bbdb5140cf" providerId="ADAL" clId="{A60B1B59-EDF0-4C18-BADD-F3BCCCA68FD2}" dt="2024-12-17T15:41:30.826" v="588" actId="1076"/>
          <ac:grpSpMkLst>
            <pc:docMk/>
            <pc:sldMk cId="0" sldId="262"/>
            <ac:grpSpMk id="11" creationId="{00000000-0000-0000-0000-000000000000}"/>
          </ac:grpSpMkLst>
        </pc:grpChg>
        <pc:grpChg chg="del mod">
          <ac:chgData name="Chowdhary, Anushree (EOED IT)" userId="626710ff-8f7c-4096-b7c7-36bbdb5140cf" providerId="ADAL" clId="{A60B1B59-EDF0-4C18-BADD-F3BCCCA68FD2}" dt="2024-12-17T15:47:37.466" v="653" actId="478"/>
          <ac:grpSpMkLst>
            <pc:docMk/>
            <pc:sldMk cId="0" sldId="262"/>
            <ac:grpSpMk id="13" creationId="{00000000-0000-0000-0000-000000000000}"/>
          </ac:grpSpMkLst>
        </pc:grpChg>
        <pc:grpChg chg="mod">
          <ac:chgData name="Chowdhary, Anushree (EOED IT)" userId="626710ff-8f7c-4096-b7c7-36bbdb5140cf" providerId="ADAL" clId="{A60B1B59-EDF0-4C18-BADD-F3BCCCA68FD2}" dt="2024-12-17T15:41:30.826" v="588" actId="1076"/>
          <ac:grpSpMkLst>
            <pc:docMk/>
            <pc:sldMk cId="0" sldId="262"/>
            <ac:grpSpMk id="15" creationId="{00000000-0000-0000-0000-000000000000}"/>
          </ac:grpSpMkLst>
        </pc:grpChg>
        <pc:grpChg chg="mod">
          <ac:chgData name="Chowdhary, Anushree (EOED IT)" userId="626710ff-8f7c-4096-b7c7-36bbdb5140cf" providerId="ADAL" clId="{A60B1B59-EDF0-4C18-BADD-F3BCCCA68FD2}" dt="2024-12-17T15:41:30.826" v="588" actId="1076"/>
          <ac:grpSpMkLst>
            <pc:docMk/>
            <pc:sldMk cId="0" sldId="262"/>
            <ac:grpSpMk id="17" creationId="{00000000-0000-0000-0000-000000000000}"/>
          </ac:grpSpMkLst>
        </pc:grpChg>
        <pc:grpChg chg="mod">
          <ac:chgData name="Chowdhary, Anushree (EOED IT)" userId="626710ff-8f7c-4096-b7c7-36bbdb5140cf" providerId="ADAL" clId="{A60B1B59-EDF0-4C18-BADD-F3BCCCA68FD2}" dt="2024-12-17T15:41:30.826" v="588" actId="1076"/>
          <ac:grpSpMkLst>
            <pc:docMk/>
            <pc:sldMk cId="0" sldId="262"/>
            <ac:grpSpMk id="19" creationId="{00000000-0000-0000-0000-000000000000}"/>
          </ac:grpSpMkLst>
        </pc:grpChg>
        <pc:grpChg chg="mod">
          <ac:chgData name="Chowdhary, Anushree (EOED IT)" userId="626710ff-8f7c-4096-b7c7-36bbdb5140cf" providerId="ADAL" clId="{A60B1B59-EDF0-4C18-BADD-F3BCCCA68FD2}" dt="2024-12-17T15:41:30.826" v="588" actId="1076"/>
          <ac:grpSpMkLst>
            <pc:docMk/>
            <pc:sldMk cId="0" sldId="262"/>
            <ac:grpSpMk id="21" creationId="{00000000-0000-0000-0000-000000000000}"/>
          </ac:grpSpMkLst>
        </pc:grpChg>
        <pc:grpChg chg="mod">
          <ac:chgData name="Chowdhary, Anushree (EOED IT)" userId="626710ff-8f7c-4096-b7c7-36bbdb5140cf" providerId="ADAL" clId="{A60B1B59-EDF0-4C18-BADD-F3BCCCA68FD2}" dt="2024-12-17T15:41:51.658" v="591" actId="1076"/>
          <ac:grpSpMkLst>
            <pc:docMk/>
            <pc:sldMk cId="0" sldId="262"/>
            <ac:grpSpMk id="23" creationId="{00000000-0000-0000-0000-000000000000}"/>
          </ac:grpSpMkLst>
        </pc:grpChg>
        <pc:grpChg chg="mod">
          <ac:chgData name="Chowdhary, Anushree (EOED IT)" userId="626710ff-8f7c-4096-b7c7-36bbdb5140cf" providerId="ADAL" clId="{A60B1B59-EDF0-4C18-BADD-F3BCCCA68FD2}" dt="2024-12-17T15:41:30.826" v="588" actId="1076"/>
          <ac:grpSpMkLst>
            <pc:docMk/>
            <pc:sldMk cId="0" sldId="262"/>
            <ac:grpSpMk id="25" creationId="{00000000-0000-0000-0000-000000000000}"/>
          </ac:grpSpMkLst>
        </pc:grpChg>
        <pc:grpChg chg="add mod">
          <ac:chgData name="Chowdhary, Anushree (EOED IT)" userId="626710ff-8f7c-4096-b7c7-36bbdb5140cf" providerId="ADAL" clId="{A60B1B59-EDF0-4C18-BADD-F3BCCCA68FD2}" dt="2024-12-17T15:41:45.090" v="589"/>
          <ac:grpSpMkLst>
            <pc:docMk/>
            <pc:sldMk cId="0" sldId="262"/>
            <ac:grpSpMk id="41" creationId="{D2608CE5-BBBF-4A0D-8955-5F36BACE55AF}"/>
          </ac:grpSpMkLst>
        </pc:grpChg>
        <pc:grpChg chg="add del mod">
          <ac:chgData name="Chowdhary, Anushree (EOED IT)" userId="626710ff-8f7c-4096-b7c7-36bbdb5140cf" providerId="ADAL" clId="{A60B1B59-EDF0-4C18-BADD-F3BCCCA68FD2}" dt="2024-12-17T15:46:22.751" v="645" actId="478"/>
          <ac:grpSpMkLst>
            <pc:docMk/>
            <pc:sldMk cId="0" sldId="262"/>
            <ac:grpSpMk id="45" creationId="{CB4EB603-B677-AB34-4735-6254BCF55CE2}"/>
          </ac:grpSpMkLst>
        </pc:grpChg>
        <pc:grpChg chg="add mod ord">
          <ac:chgData name="Chowdhary, Anushree (EOED IT)" userId="626710ff-8f7c-4096-b7c7-36bbdb5140cf" providerId="ADAL" clId="{A60B1B59-EDF0-4C18-BADD-F3BCCCA68FD2}" dt="2024-12-17T15:43:54.110" v="610" actId="1076"/>
          <ac:grpSpMkLst>
            <pc:docMk/>
            <pc:sldMk cId="0" sldId="262"/>
            <ac:grpSpMk id="48" creationId="{5EE8DF9C-1BD3-7053-1380-E21FB143122F}"/>
          </ac:grpSpMkLst>
        </pc:grpChg>
        <pc:grpChg chg="add mod">
          <ac:chgData name="Chowdhary, Anushree (EOED IT)" userId="626710ff-8f7c-4096-b7c7-36bbdb5140cf" providerId="ADAL" clId="{A60B1B59-EDF0-4C18-BADD-F3BCCCA68FD2}" dt="2024-12-17T15:47:54.629" v="655" actId="1076"/>
          <ac:grpSpMkLst>
            <pc:docMk/>
            <pc:sldMk cId="0" sldId="262"/>
            <ac:grpSpMk id="54" creationId="{AAD9BAB2-4EB9-334F-41E7-BF78E72D1447}"/>
          </ac:grpSpMkLst>
        </pc:grpChg>
        <pc:grpChg chg="add mod">
          <ac:chgData name="Chowdhary, Anushree (EOED IT)" userId="626710ff-8f7c-4096-b7c7-36bbdb5140cf" providerId="ADAL" clId="{A60B1B59-EDF0-4C18-BADD-F3BCCCA68FD2}" dt="2024-12-17T15:48:57.931" v="665"/>
          <ac:grpSpMkLst>
            <pc:docMk/>
            <pc:sldMk cId="0" sldId="262"/>
            <ac:grpSpMk id="57" creationId="{53DABD4B-3348-77CB-F809-C9AC643A3F78}"/>
          </ac:grpSpMkLst>
        </pc:grpChg>
      </pc:sldChg>
      <pc:sldChg chg="addSp delSp modSp mod">
        <pc:chgData name="Chowdhary, Anushree (EOED IT)" userId="626710ff-8f7c-4096-b7c7-36bbdb5140cf" providerId="ADAL" clId="{A60B1B59-EDF0-4C18-BADD-F3BCCCA68FD2}" dt="2024-12-18T08:05:35.481" v="3654" actId="20577"/>
        <pc:sldMkLst>
          <pc:docMk/>
          <pc:sldMk cId="0" sldId="263"/>
        </pc:sldMkLst>
        <pc:spChg chg="del mod">
          <ac:chgData name="Chowdhary, Anushree (EOED IT)" userId="626710ff-8f7c-4096-b7c7-36bbdb5140cf" providerId="ADAL" clId="{A60B1B59-EDF0-4C18-BADD-F3BCCCA68FD2}" dt="2024-12-17T16:35:46.417" v="948" actId="478"/>
          <ac:spMkLst>
            <pc:docMk/>
            <pc:sldMk cId="0" sldId="263"/>
            <ac:spMk id="2" creationId="{00000000-0000-0000-0000-000000000000}"/>
          </ac:spMkLst>
        </pc:spChg>
        <pc:spChg chg="del mod">
          <ac:chgData name="Chowdhary, Anushree (EOED IT)" userId="626710ff-8f7c-4096-b7c7-36bbdb5140cf" providerId="ADAL" clId="{A60B1B59-EDF0-4C18-BADD-F3BCCCA68FD2}" dt="2024-12-17T16:39:45.731" v="950" actId="478"/>
          <ac:spMkLst>
            <pc:docMk/>
            <pc:sldMk cId="0" sldId="263"/>
            <ac:spMk id="6" creationId="{00000000-0000-0000-0000-000000000000}"/>
          </ac:spMkLst>
        </pc:spChg>
        <pc:spChg chg="del mod">
          <ac:chgData name="Chowdhary, Anushree (EOED IT)" userId="626710ff-8f7c-4096-b7c7-36bbdb5140cf" providerId="ADAL" clId="{A60B1B59-EDF0-4C18-BADD-F3BCCCA68FD2}" dt="2024-12-17T16:39:57.087" v="954" actId="478"/>
          <ac:spMkLst>
            <pc:docMk/>
            <pc:sldMk cId="0" sldId="263"/>
            <ac:spMk id="7" creationId="{00000000-0000-0000-0000-000000000000}"/>
          </ac:spMkLst>
        </pc:spChg>
        <pc:spChg chg="del mod">
          <ac:chgData name="Chowdhary, Anushree (EOED IT)" userId="626710ff-8f7c-4096-b7c7-36bbdb5140cf" providerId="ADAL" clId="{A60B1B59-EDF0-4C18-BADD-F3BCCCA68FD2}" dt="2024-12-17T16:39:51.368" v="952" actId="478"/>
          <ac:spMkLst>
            <pc:docMk/>
            <pc:sldMk cId="0" sldId="263"/>
            <ac:spMk id="8" creationId="{00000000-0000-0000-0000-000000000000}"/>
          </ac:spMkLst>
        </pc:spChg>
        <pc:spChg chg="mod">
          <ac:chgData name="Chowdhary, Anushree (EOED IT)" userId="626710ff-8f7c-4096-b7c7-36bbdb5140cf" providerId="ADAL" clId="{A60B1B59-EDF0-4C18-BADD-F3BCCCA68FD2}" dt="2024-12-17T16:33:28.825" v="929" actId="14100"/>
          <ac:spMkLst>
            <pc:docMk/>
            <pc:sldMk cId="0" sldId="263"/>
            <ac:spMk id="9" creationId="{00000000-0000-0000-0000-000000000000}"/>
          </ac:spMkLst>
        </pc:spChg>
        <pc:spChg chg="del mod">
          <ac:chgData name="Chowdhary, Anushree (EOED IT)" userId="626710ff-8f7c-4096-b7c7-36bbdb5140cf" providerId="ADAL" clId="{A60B1B59-EDF0-4C18-BADD-F3BCCCA68FD2}" dt="2024-12-17T16:34:02.818" v="933" actId="478"/>
          <ac:spMkLst>
            <pc:docMk/>
            <pc:sldMk cId="0" sldId="263"/>
            <ac:spMk id="13" creationId="{00000000-0000-0000-0000-000000000000}"/>
          </ac:spMkLst>
        </pc:spChg>
        <pc:spChg chg="mod">
          <ac:chgData name="Chowdhary, Anushree (EOED IT)" userId="626710ff-8f7c-4096-b7c7-36bbdb5140cf" providerId="ADAL" clId="{A60B1B59-EDF0-4C18-BADD-F3BCCCA68FD2}" dt="2024-12-17T16:35:11.515" v="942" actId="113"/>
          <ac:spMkLst>
            <pc:docMk/>
            <pc:sldMk cId="0" sldId="263"/>
            <ac:spMk id="14" creationId="{00000000-0000-0000-0000-000000000000}"/>
          </ac:spMkLst>
        </pc:spChg>
        <pc:spChg chg="mod">
          <ac:chgData name="Chowdhary, Anushree (EOED IT)" userId="626710ff-8f7c-4096-b7c7-36bbdb5140cf" providerId="ADAL" clId="{A60B1B59-EDF0-4C18-BADD-F3BCCCA68FD2}" dt="2024-12-17T23:54:45.565" v="1057" actId="1076"/>
          <ac:spMkLst>
            <pc:docMk/>
            <pc:sldMk cId="0" sldId="263"/>
            <ac:spMk id="18" creationId="{00000000-0000-0000-0000-000000000000}"/>
          </ac:spMkLst>
        </pc:spChg>
        <pc:spChg chg="mod">
          <ac:chgData name="Chowdhary, Anushree (EOED IT)" userId="626710ff-8f7c-4096-b7c7-36bbdb5140cf" providerId="ADAL" clId="{A60B1B59-EDF0-4C18-BADD-F3BCCCA68FD2}" dt="2024-12-18T00:39:11.465" v="1301" actId="1076"/>
          <ac:spMkLst>
            <pc:docMk/>
            <pc:sldMk cId="0" sldId="263"/>
            <ac:spMk id="19" creationId="{00000000-0000-0000-0000-000000000000}"/>
          </ac:spMkLst>
        </pc:spChg>
        <pc:spChg chg="mod">
          <ac:chgData name="Chowdhary, Anushree (EOED IT)" userId="626710ff-8f7c-4096-b7c7-36bbdb5140cf" providerId="ADAL" clId="{A60B1B59-EDF0-4C18-BADD-F3BCCCA68FD2}" dt="2024-12-18T00:49:10.384" v="1579" actId="20577"/>
          <ac:spMkLst>
            <pc:docMk/>
            <pc:sldMk cId="0" sldId="263"/>
            <ac:spMk id="20" creationId="{00000000-0000-0000-0000-000000000000}"/>
          </ac:spMkLst>
        </pc:spChg>
        <pc:spChg chg="mod">
          <ac:chgData name="Chowdhary, Anushree (EOED IT)" userId="626710ff-8f7c-4096-b7c7-36bbdb5140cf" providerId="ADAL" clId="{A60B1B59-EDF0-4C18-BADD-F3BCCCA68FD2}" dt="2024-12-18T08:01:54.134" v="3604" actId="20577"/>
          <ac:spMkLst>
            <pc:docMk/>
            <pc:sldMk cId="0" sldId="263"/>
            <ac:spMk id="21" creationId="{00000000-0000-0000-0000-000000000000}"/>
          </ac:spMkLst>
        </pc:spChg>
        <pc:spChg chg="mod">
          <ac:chgData name="Chowdhary, Anushree (EOED IT)" userId="626710ff-8f7c-4096-b7c7-36bbdb5140cf" providerId="ADAL" clId="{A60B1B59-EDF0-4C18-BADD-F3BCCCA68FD2}" dt="2024-12-18T07:54:28.318" v="3583" actId="207"/>
          <ac:spMkLst>
            <pc:docMk/>
            <pc:sldMk cId="0" sldId="263"/>
            <ac:spMk id="22" creationId="{00000000-0000-0000-0000-000000000000}"/>
          </ac:spMkLst>
        </pc:spChg>
        <pc:spChg chg="mod">
          <ac:chgData name="Chowdhary, Anushree (EOED IT)" userId="626710ff-8f7c-4096-b7c7-36bbdb5140cf" providerId="ADAL" clId="{A60B1B59-EDF0-4C18-BADD-F3BCCCA68FD2}" dt="2024-12-18T08:05:35.481" v="3654" actId="20577"/>
          <ac:spMkLst>
            <pc:docMk/>
            <pc:sldMk cId="0" sldId="263"/>
            <ac:spMk id="23" creationId="{00000000-0000-0000-0000-000000000000}"/>
          </ac:spMkLst>
        </pc:spChg>
        <pc:spChg chg="add">
          <ac:chgData name="Chowdhary, Anushree (EOED IT)" userId="626710ff-8f7c-4096-b7c7-36bbdb5140cf" providerId="ADAL" clId="{A60B1B59-EDF0-4C18-BADD-F3BCCCA68FD2}" dt="2024-12-18T00:36:12.853" v="1196"/>
          <ac:spMkLst>
            <pc:docMk/>
            <pc:sldMk cId="0" sldId="263"/>
            <ac:spMk id="24" creationId="{61F052A6-A5B7-9D3D-B57E-F9B3E3CABA26}"/>
          </ac:spMkLst>
        </pc:spChg>
        <pc:grpChg chg="mod">
          <ac:chgData name="Chowdhary, Anushree (EOED IT)" userId="626710ff-8f7c-4096-b7c7-36bbdb5140cf" providerId="ADAL" clId="{A60B1B59-EDF0-4C18-BADD-F3BCCCA68FD2}" dt="2024-12-17T16:34:56.044" v="940" actId="14100"/>
          <ac:grpSpMkLst>
            <pc:docMk/>
            <pc:sldMk cId="0" sldId="263"/>
            <ac:grpSpMk id="3" creationId="{00000000-0000-0000-0000-000000000000}"/>
          </ac:grpSpMkLst>
        </pc:grpChg>
        <pc:grpChg chg="mod">
          <ac:chgData name="Chowdhary, Anushree (EOED IT)" userId="626710ff-8f7c-4096-b7c7-36bbdb5140cf" providerId="ADAL" clId="{A60B1B59-EDF0-4C18-BADD-F3BCCCA68FD2}" dt="2024-12-18T08:00:27.257" v="3585" actId="14100"/>
          <ac:grpSpMkLst>
            <pc:docMk/>
            <pc:sldMk cId="0" sldId="263"/>
            <ac:grpSpMk id="10" creationId="{00000000-0000-0000-0000-000000000000}"/>
          </ac:grpSpMkLst>
        </pc:grpChg>
        <pc:grpChg chg="mod">
          <ac:chgData name="Chowdhary, Anushree (EOED IT)" userId="626710ff-8f7c-4096-b7c7-36bbdb5140cf" providerId="ADAL" clId="{A60B1B59-EDF0-4C18-BADD-F3BCCCA68FD2}" dt="2024-12-18T01:03:10.568" v="2201" actId="1076"/>
          <ac:grpSpMkLst>
            <pc:docMk/>
            <pc:sldMk cId="0" sldId="263"/>
            <ac:grpSpMk id="15" creationId="{00000000-0000-0000-0000-000000000000}"/>
          </ac:grpSpMkLst>
        </pc:grpChg>
      </pc:sldChg>
      <pc:sldChg chg="del">
        <pc:chgData name="Chowdhary, Anushree (EOED IT)" userId="626710ff-8f7c-4096-b7c7-36bbdb5140cf" providerId="ADAL" clId="{A60B1B59-EDF0-4C18-BADD-F3BCCCA68FD2}" dt="2024-12-18T01:22:37.712" v="2438" actId="47"/>
        <pc:sldMkLst>
          <pc:docMk/>
          <pc:sldMk cId="0" sldId="264"/>
        </pc:sldMkLst>
      </pc:sldChg>
      <pc:sldChg chg="addSp delSp modSp mod">
        <pc:chgData name="Chowdhary, Anushree (EOED IT)" userId="626710ff-8f7c-4096-b7c7-36bbdb5140cf" providerId="ADAL" clId="{A60B1B59-EDF0-4C18-BADD-F3BCCCA68FD2}" dt="2024-12-18T09:07:22.289" v="4045" actId="14100"/>
        <pc:sldMkLst>
          <pc:docMk/>
          <pc:sldMk cId="0" sldId="265"/>
        </pc:sldMkLst>
        <pc:spChg chg="del">
          <ac:chgData name="Chowdhary, Anushree (EOED IT)" userId="626710ff-8f7c-4096-b7c7-36bbdb5140cf" providerId="ADAL" clId="{A60B1B59-EDF0-4C18-BADD-F3BCCCA68FD2}" dt="2024-12-18T01:13:14.660" v="2406" actId="478"/>
          <ac:spMkLst>
            <pc:docMk/>
            <pc:sldMk cId="0" sldId="265"/>
            <ac:spMk id="2" creationId="{00000000-0000-0000-0000-000000000000}"/>
          </ac:spMkLst>
        </pc:spChg>
        <pc:spChg chg="del">
          <ac:chgData name="Chowdhary, Anushree (EOED IT)" userId="626710ff-8f7c-4096-b7c7-36bbdb5140cf" providerId="ADAL" clId="{A60B1B59-EDF0-4C18-BADD-F3BCCCA68FD2}" dt="2024-12-18T01:13:23.308" v="2408" actId="478"/>
          <ac:spMkLst>
            <pc:docMk/>
            <pc:sldMk cId="0" sldId="265"/>
            <ac:spMk id="3" creationId="{00000000-0000-0000-0000-000000000000}"/>
          </ac:spMkLst>
        </pc:spChg>
        <pc:spChg chg="del">
          <ac:chgData name="Chowdhary, Anushree (EOED IT)" userId="626710ff-8f7c-4096-b7c7-36bbdb5140cf" providerId="ADAL" clId="{A60B1B59-EDF0-4C18-BADD-F3BCCCA68FD2}" dt="2024-12-18T01:13:06.477" v="2405" actId="478"/>
          <ac:spMkLst>
            <pc:docMk/>
            <pc:sldMk cId="0" sldId="265"/>
            <ac:spMk id="8" creationId="{00000000-0000-0000-0000-000000000000}"/>
          </ac:spMkLst>
        </pc:spChg>
        <pc:spChg chg="del">
          <ac:chgData name="Chowdhary, Anushree (EOED IT)" userId="626710ff-8f7c-4096-b7c7-36bbdb5140cf" providerId="ADAL" clId="{A60B1B59-EDF0-4C18-BADD-F3BCCCA68FD2}" dt="2024-12-18T01:13:14.660" v="2406" actId="478"/>
          <ac:spMkLst>
            <pc:docMk/>
            <pc:sldMk cId="0" sldId="265"/>
            <ac:spMk id="21" creationId="{00000000-0000-0000-0000-000000000000}"/>
          </ac:spMkLst>
        </pc:spChg>
        <pc:spChg chg="del">
          <ac:chgData name="Chowdhary, Anushree (EOED IT)" userId="626710ff-8f7c-4096-b7c7-36bbdb5140cf" providerId="ADAL" clId="{A60B1B59-EDF0-4C18-BADD-F3BCCCA68FD2}" dt="2024-12-18T01:13:21.236" v="2407" actId="478"/>
          <ac:spMkLst>
            <pc:docMk/>
            <pc:sldMk cId="0" sldId="265"/>
            <ac:spMk id="22" creationId="{00000000-0000-0000-0000-000000000000}"/>
          </ac:spMkLst>
        </pc:spChg>
        <pc:spChg chg="del">
          <ac:chgData name="Chowdhary, Anushree (EOED IT)" userId="626710ff-8f7c-4096-b7c7-36bbdb5140cf" providerId="ADAL" clId="{A60B1B59-EDF0-4C18-BADD-F3BCCCA68FD2}" dt="2024-12-18T01:13:21.236" v="2407" actId="478"/>
          <ac:spMkLst>
            <pc:docMk/>
            <pc:sldMk cId="0" sldId="265"/>
            <ac:spMk id="23" creationId="{00000000-0000-0000-0000-000000000000}"/>
          </ac:spMkLst>
        </pc:spChg>
        <pc:spChg chg="mod">
          <ac:chgData name="Chowdhary, Anushree (EOED IT)" userId="626710ff-8f7c-4096-b7c7-36bbdb5140cf" providerId="ADAL" clId="{A60B1B59-EDF0-4C18-BADD-F3BCCCA68FD2}" dt="2024-12-18T07:11:43.215" v="3159" actId="1076"/>
          <ac:spMkLst>
            <pc:docMk/>
            <pc:sldMk cId="0" sldId="265"/>
            <ac:spMk id="24" creationId="{00000000-0000-0000-0000-000000000000}"/>
          </ac:spMkLst>
        </pc:spChg>
        <pc:spChg chg="mod">
          <ac:chgData name="Chowdhary, Anushree (EOED IT)" userId="626710ff-8f7c-4096-b7c7-36bbdb5140cf" providerId="ADAL" clId="{A60B1B59-EDF0-4C18-BADD-F3BCCCA68FD2}" dt="2024-12-18T07:12:00.134" v="3160" actId="1076"/>
          <ac:spMkLst>
            <pc:docMk/>
            <pc:sldMk cId="0" sldId="265"/>
            <ac:spMk id="25" creationId="{00000000-0000-0000-0000-000000000000}"/>
          </ac:spMkLst>
        </pc:spChg>
        <pc:spChg chg="mod">
          <ac:chgData name="Chowdhary, Anushree (EOED IT)" userId="626710ff-8f7c-4096-b7c7-36bbdb5140cf" providerId="ADAL" clId="{A60B1B59-EDF0-4C18-BADD-F3BCCCA68FD2}" dt="2024-12-18T07:12:00.134" v="3160" actId="1076"/>
          <ac:spMkLst>
            <pc:docMk/>
            <pc:sldMk cId="0" sldId="265"/>
            <ac:spMk id="26" creationId="{00000000-0000-0000-0000-000000000000}"/>
          </ac:spMkLst>
        </pc:spChg>
        <pc:spChg chg="mod">
          <ac:chgData name="Chowdhary, Anushree (EOED IT)" userId="626710ff-8f7c-4096-b7c7-36bbdb5140cf" providerId="ADAL" clId="{A60B1B59-EDF0-4C18-BADD-F3BCCCA68FD2}" dt="2024-12-18T07:12:11.020" v="3161" actId="1076"/>
          <ac:spMkLst>
            <pc:docMk/>
            <pc:sldMk cId="0" sldId="265"/>
            <ac:spMk id="27" creationId="{00000000-0000-0000-0000-000000000000}"/>
          </ac:spMkLst>
        </pc:spChg>
        <pc:spChg chg="mod">
          <ac:chgData name="Chowdhary, Anushree (EOED IT)" userId="626710ff-8f7c-4096-b7c7-36bbdb5140cf" providerId="ADAL" clId="{A60B1B59-EDF0-4C18-BADD-F3BCCCA68FD2}" dt="2024-12-18T07:12:11.020" v="3161" actId="1076"/>
          <ac:spMkLst>
            <pc:docMk/>
            <pc:sldMk cId="0" sldId="265"/>
            <ac:spMk id="28" creationId="{00000000-0000-0000-0000-000000000000}"/>
          </ac:spMkLst>
        </pc:spChg>
        <pc:spChg chg="mod">
          <ac:chgData name="Chowdhary, Anushree (EOED IT)" userId="626710ff-8f7c-4096-b7c7-36bbdb5140cf" providerId="ADAL" clId="{A60B1B59-EDF0-4C18-BADD-F3BCCCA68FD2}" dt="2024-12-18T07:12:19.467" v="3162" actId="1076"/>
          <ac:spMkLst>
            <pc:docMk/>
            <pc:sldMk cId="0" sldId="265"/>
            <ac:spMk id="29" creationId="{00000000-0000-0000-0000-000000000000}"/>
          </ac:spMkLst>
        </pc:spChg>
        <pc:spChg chg="mod">
          <ac:chgData name="Chowdhary, Anushree (EOED IT)" userId="626710ff-8f7c-4096-b7c7-36bbdb5140cf" providerId="ADAL" clId="{A60B1B59-EDF0-4C18-BADD-F3BCCCA68FD2}" dt="2024-12-18T07:12:19.467" v="3162" actId="1076"/>
          <ac:spMkLst>
            <pc:docMk/>
            <pc:sldMk cId="0" sldId="265"/>
            <ac:spMk id="30" creationId="{00000000-0000-0000-0000-000000000000}"/>
          </ac:spMkLst>
        </pc:spChg>
        <pc:spChg chg="del mod">
          <ac:chgData name="Chowdhary, Anushree (EOED IT)" userId="626710ff-8f7c-4096-b7c7-36bbdb5140cf" providerId="ADAL" clId="{A60B1B59-EDF0-4C18-BADD-F3BCCCA68FD2}" dt="2024-12-18T01:11:58.807" v="2397"/>
          <ac:spMkLst>
            <pc:docMk/>
            <pc:sldMk cId="0" sldId="265"/>
            <ac:spMk id="31" creationId="{00000000-0000-0000-0000-000000000000}"/>
          </ac:spMkLst>
        </pc:spChg>
        <pc:spChg chg="del mod">
          <ac:chgData name="Chowdhary, Anushree (EOED IT)" userId="626710ff-8f7c-4096-b7c7-36bbdb5140cf" providerId="ADAL" clId="{A60B1B59-EDF0-4C18-BADD-F3BCCCA68FD2}" dt="2024-12-18T01:11:58.807" v="2395" actId="478"/>
          <ac:spMkLst>
            <pc:docMk/>
            <pc:sldMk cId="0" sldId="265"/>
            <ac:spMk id="32" creationId="{00000000-0000-0000-0000-000000000000}"/>
          </ac:spMkLst>
        </pc:spChg>
        <pc:spChg chg="ord">
          <ac:chgData name="Chowdhary, Anushree (EOED IT)" userId="626710ff-8f7c-4096-b7c7-36bbdb5140cf" providerId="ADAL" clId="{A60B1B59-EDF0-4C18-BADD-F3BCCCA68FD2}" dt="2024-12-18T07:11:37.725" v="3158" actId="167"/>
          <ac:spMkLst>
            <pc:docMk/>
            <pc:sldMk cId="0" sldId="265"/>
            <ac:spMk id="33" creationId="{00000000-0000-0000-0000-000000000000}"/>
          </ac:spMkLst>
        </pc:spChg>
        <pc:grpChg chg="del">
          <ac:chgData name="Chowdhary, Anushree (EOED IT)" userId="626710ff-8f7c-4096-b7c7-36bbdb5140cf" providerId="ADAL" clId="{A60B1B59-EDF0-4C18-BADD-F3BCCCA68FD2}" dt="2024-12-18T01:13:21.236" v="2407" actId="478"/>
          <ac:grpSpMkLst>
            <pc:docMk/>
            <pc:sldMk cId="0" sldId="265"/>
            <ac:grpSpMk id="4" creationId="{00000000-0000-0000-0000-000000000000}"/>
          </ac:grpSpMkLst>
        </pc:grpChg>
        <pc:grpChg chg="del">
          <ac:chgData name="Chowdhary, Anushree (EOED IT)" userId="626710ff-8f7c-4096-b7c7-36bbdb5140cf" providerId="ADAL" clId="{A60B1B59-EDF0-4C18-BADD-F3BCCCA68FD2}" dt="2024-12-18T01:13:14.660" v="2406" actId="478"/>
          <ac:grpSpMkLst>
            <pc:docMk/>
            <pc:sldMk cId="0" sldId="265"/>
            <ac:grpSpMk id="6"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9"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11"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13"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15"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17" creationId="{00000000-0000-0000-0000-000000000000}"/>
          </ac:grpSpMkLst>
        </pc:grpChg>
        <pc:grpChg chg="del">
          <ac:chgData name="Chowdhary, Anushree (EOED IT)" userId="626710ff-8f7c-4096-b7c7-36bbdb5140cf" providerId="ADAL" clId="{A60B1B59-EDF0-4C18-BADD-F3BCCCA68FD2}" dt="2024-12-18T01:13:21.236" v="2407" actId="478"/>
          <ac:grpSpMkLst>
            <pc:docMk/>
            <pc:sldMk cId="0" sldId="265"/>
            <ac:grpSpMk id="19" creationId="{00000000-0000-0000-0000-000000000000}"/>
          </ac:grpSpMkLst>
        </pc:grpChg>
        <pc:picChg chg="add mod ord">
          <ac:chgData name="Chowdhary, Anushree (EOED IT)" userId="626710ff-8f7c-4096-b7c7-36bbdb5140cf" providerId="ADAL" clId="{A60B1B59-EDF0-4C18-BADD-F3BCCCA68FD2}" dt="2024-12-18T09:07:12.260" v="4042" actId="1076"/>
          <ac:picMkLst>
            <pc:docMk/>
            <pc:sldMk cId="0" sldId="265"/>
            <ac:picMk id="3" creationId="{BB962D5D-E7A6-ECF0-F97D-E6E4A95D2E2F}"/>
          </ac:picMkLst>
        </pc:picChg>
        <pc:picChg chg="add mod ord">
          <ac:chgData name="Chowdhary, Anushree (EOED IT)" userId="626710ff-8f7c-4096-b7c7-36bbdb5140cf" providerId="ADAL" clId="{A60B1B59-EDF0-4C18-BADD-F3BCCCA68FD2}" dt="2024-12-18T09:07:06.668" v="4040" actId="1076"/>
          <ac:picMkLst>
            <pc:docMk/>
            <pc:sldMk cId="0" sldId="265"/>
            <ac:picMk id="5" creationId="{44BF4F75-3D16-4E66-FC74-9B3B557B1B68}"/>
          </ac:picMkLst>
        </pc:picChg>
        <pc:picChg chg="add mod">
          <ac:chgData name="Chowdhary, Anushree (EOED IT)" userId="626710ff-8f7c-4096-b7c7-36bbdb5140cf" providerId="ADAL" clId="{A60B1B59-EDF0-4C18-BADD-F3BCCCA68FD2}" dt="2024-12-18T09:07:22.289" v="4045" actId="14100"/>
          <ac:picMkLst>
            <pc:docMk/>
            <pc:sldMk cId="0" sldId="265"/>
            <ac:picMk id="35" creationId="{9C4131C6-390A-4F7A-3C91-22325F09CD6E}"/>
          </ac:picMkLst>
        </pc:picChg>
        <pc:picChg chg="add mod">
          <ac:chgData name="Chowdhary, Anushree (EOED IT)" userId="626710ff-8f7c-4096-b7c7-36bbdb5140cf" providerId="ADAL" clId="{A60B1B59-EDF0-4C18-BADD-F3BCCCA68FD2}" dt="2024-12-18T09:07:13.951" v="4043" actId="1076"/>
          <ac:picMkLst>
            <pc:docMk/>
            <pc:sldMk cId="0" sldId="265"/>
            <ac:picMk id="37" creationId="{CC1D3B1C-FAFC-2447-A84A-81911B1FCEDA}"/>
          </ac:picMkLst>
        </pc:picChg>
        <pc:picChg chg="add mod">
          <ac:chgData name="Chowdhary, Anushree (EOED IT)" userId="626710ff-8f7c-4096-b7c7-36bbdb5140cf" providerId="ADAL" clId="{A60B1B59-EDF0-4C18-BADD-F3BCCCA68FD2}" dt="2024-12-18T07:12:24.655" v="3163" actId="1076"/>
          <ac:picMkLst>
            <pc:docMk/>
            <pc:sldMk cId="0" sldId="265"/>
            <ac:picMk id="39" creationId="{207EA504-AFD7-B081-3C9B-672E6302CAEE}"/>
          </ac:picMkLst>
        </pc:picChg>
        <pc:picChg chg="add del mod ord">
          <ac:chgData name="Chowdhary, Anushree (EOED IT)" userId="626710ff-8f7c-4096-b7c7-36bbdb5140cf" providerId="ADAL" clId="{A60B1B59-EDF0-4C18-BADD-F3BCCCA68FD2}" dt="2024-12-18T08:26:36.613" v="3928" actId="1076"/>
          <ac:picMkLst>
            <pc:docMk/>
            <pc:sldMk cId="0" sldId="265"/>
            <ac:picMk id="41" creationId="{2C792C3E-C168-5B3C-CE7F-A36D3D9BBD84}"/>
          </ac:picMkLst>
        </pc:picChg>
      </pc:sldChg>
      <pc:sldChg chg="del">
        <pc:chgData name="Chowdhary, Anushree (EOED IT)" userId="626710ff-8f7c-4096-b7c7-36bbdb5140cf" providerId="ADAL" clId="{A60B1B59-EDF0-4C18-BADD-F3BCCCA68FD2}" dt="2024-12-18T07:15:33.890" v="3184" actId="47"/>
        <pc:sldMkLst>
          <pc:docMk/>
          <pc:sldMk cId="0" sldId="266"/>
        </pc:sldMkLst>
      </pc:sldChg>
      <pc:sldChg chg="addSp delSp modSp mod">
        <pc:chgData name="Chowdhary, Anushree (EOED IT)" userId="626710ff-8f7c-4096-b7c7-36bbdb5140cf" providerId="ADAL" clId="{A60B1B59-EDF0-4C18-BADD-F3BCCCA68FD2}" dt="2024-12-18T07:45:51.467" v="3581" actId="1076"/>
        <pc:sldMkLst>
          <pc:docMk/>
          <pc:sldMk cId="0" sldId="267"/>
        </pc:sldMkLst>
        <pc:spChg chg="del mod">
          <ac:chgData name="Chowdhary, Anushree (EOED IT)" userId="626710ff-8f7c-4096-b7c7-36bbdb5140cf" providerId="ADAL" clId="{A60B1B59-EDF0-4C18-BADD-F3BCCCA68FD2}" dt="2024-12-18T07:29:22.547" v="3220" actId="478"/>
          <ac:spMkLst>
            <pc:docMk/>
            <pc:sldMk cId="0" sldId="267"/>
            <ac:spMk id="2" creationId="{00000000-0000-0000-0000-000000000000}"/>
          </ac:spMkLst>
        </pc:spChg>
        <pc:spChg chg="mod">
          <ac:chgData name="Chowdhary, Anushree (EOED IT)" userId="626710ff-8f7c-4096-b7c7-36bbdb5140cf" providerId="ADAL" clId="{A60B1B59-EDF0-4C18-BADD-F3BCCCA68FD2}" dt="2024-12-18T07:31:03.648" v="3251" actId="1076"/>
          <ac:spMkLst>
            <pc:docMk/>
            <pc:sldMk cId="0" sldId="267"/>
            <ac:spMk id="3" creationId="{00000000-0000-0000-0000-000000000000}"/>
          </ac:spMkLst>
        </pc:spChg>
        <pc:spChg chg="mod">
          <ac:chgData name="Chowdhary, Anushree (EOED IT)" userId="626710ff-8f7c-4096-b7c7-36bbdb5140cf" providerId="ADAL" clId="{A60B1B59-EDF0-4C18-BADD-F3BCCCA68FD2}" dt="2024-12-18T07:31:06.014" v="3252" actId="1076"/>
          <ac:spMkLst>
            <pc:docMk/>
            <pc:sldMk cId="0" sldId="267"/>
            <ac:spMk id="7" creationId="{00000000-0000-0000-0000-000000000000}"/>
          </ac:spMkLst>
        </pc:spChg>
        <pc:spChg chg="mod">
          <ac:chgData name="Chowdhary, Anushree (EOED IT)" userId="626710ff-8f7c-4096-b7c7-36bbdb5140cf" providerId="ADAL" clId="{A60B1B59-EDF0-4C18-BADD-F3BCCCA68FD2}" dt="2024-12-18T07:31:07.927" v="3253" actId="1076"/>
          <ac:spMkLst>
            <pc:docMk/>
            <pc:sldMk cId="0" sldId="267"/>
            <ac:spMk id="8" creationId="{00000000-0000-0000-0000-000000000000}"/>
          </ac:spMkLst>
        </pc:spChg>
        <pc:spChg chg="mod">
          <ac:chgData name="Chowdhary, Anushree (EOED IT)" userId="626710ff-8f7c-4096-b7c7-36bbdb5140cf" providerId="ADAL" clId="{A60B1B59-EDF0-4C18-BADD-F3BCCCA68FD2}" dt="2024-12-18T07:30:54.744" v="3248" actId="1076"/>
          <ac:spMkLst>
            <pc:docMk/>
            <pc:sldMk cId="0" sldId="267"/>
            <ac:spMk id="15" creationId="{00000000-0000-0000-0000-000000000000}"/>
          </ac:spMkLst>
        </pc:spChg>
        <pc:spChg chg="del mod">
          <ac:chgData name="Chowdhary, Anushree (EOED IT)" userId="626710ff-8f7c-4096-b7c7-36bbdb5140cf" providerId="ADAL" clId="{A60B1B59-EDF0-4C18-BADD-F3BCCCA68FD2}" dt="2024-12-18T07:28:20.851" v="3207" actId="478"/>
          <ac:spMkLst>
            <pc:docMk/>
            <pc:sldMk cId="0" sldId="267"/>
            <ac:spMk id="22" creationId="{00000000-0000-0000-0000-000000000000}"/>
          </ac:spMkLst>
        </pc:spChg>
        <pc:spChg chg="del">
          <ac:chgData name="Chowdhary, Anushree (EOED IT)" userId="626710ff-8f7c-4096-b7c7-36bbdb5140cf" providerId="ADAL" clId="{A60B1B59-EDF0-4C18-BADD-F3BCCCA68FD2}" dt="2024-12-18T07:28:24.056" v="3208" actId="478"/>
          <ac:spMkLst>
            <pc:docMk/>
            <pc:sldMk cId="0" sldId="267"/>
            <ac:spMk id="23" creationId="{00000000-0000-0000-0000-000000000000}"/>
          </ac:spMkLst>
        </pc:spChg>
        <pc:spChg chg="del mod">
          <ac:chgData name="Chowdhary, Anushree (EOED IT)" userId="626710ff-8f7c-4096-b7c7-36bbdb5140cf" providerId="ADAL" clId="{A60B1B59-EDF0-4C18-BADD-F3BCCCA68FD2}" dt="2024-12-18T07:28:31.591" v="3211" actId="478"/>
          <ac:spMkLst>
            <pc:docMk/>
            <pc:sldMk cId="0" sldId="267"/>
            <ac:spMk id="24" creationId="{00000000-0000-0000-0000-000000000000}"/>
          </ac:spMkLst>
        </pc:spChg>
        <pc:spChg chg="del mod">
          <ac:chgData name="Chowdhary, Anushree (EOED IT)" userId="626710ff-8f7c-4096-b7c7-36bbdb5140cf" providerId="ADAL" clId="{A60B1B59-EDF0-4C18-BADD-F3BCCCA68FD2}" dt="2024-12-18T07:28:38.453" v="3213" actId="478"/>
          <ac:spMkLst>
            <pc:docMk/>
            <pc:sldMk cId="0" sldId="267"/>
            <ac:spMk id="25" creationId="{00000000-0000-0000-0000-000000000000}"/>
          </ac:spMkLst>
        </pc:spChg>
        <pc:spChg chg="del">
          <ac:chgData name="Chowdhary, Anushree (EOED IT)" userId="626710ff-8f7c-4096-b7c7-36bbdb5140cf" providerId="ADAL" clId="{A60B1B59-EDF0-4C18-BADD-F3BCCCA68FD2}" dt="2024-12-18T07:28:45.379" v="3214" actId="478"/>
          <ac:spMkLst>
            <pc:docMk/>
            <pc:sldMk cId="0" sldId="267"/>
            <ac:spMk id="26" creationId="{00000000-0000-0000-0000-000000000000}"/>
          </ac:spMkLst>
        </pc:spChg>
        <pc:spChg chg="del">
          <ac:chgData name="Chowdhary, Anushree (EOED IT)" userId="626710ff-8f7c-4096-b7c7-36bbdb5140cf" providerId="ADAL" clId="{A60B1B59-EDF0-4C18-BADD-F3BCCCA68FD2}" dt="2024-12-18T07:28:45.379" v="3214" actId="478"/>
          <ac:spMkLst>
            <pc:docMk/>
            <pc:sldMk cId="0" sldId="267"/>
            <ac:spMk id="27" creationId="{00000000-0000-0000-0000-000000000000}"/>
          </ac:spMkLst>
        </pc:spChg>
        <pc:spChg chg="del">
          <ac:chgData name="Chowdhary, Anushree (EOED IT)" userId="626710ff-8f7c-4096-b7c7-36bbdb5140cf" providerId="ADAL" clId="{A60B1B59-EDF0-4C18-BADD-F3BCCCA68FD2}" dt="2024-12-18T07:28:50.878" v="3215" actId="478"/>
          <ac:spMkLst>
            <pc:docMk/>
            <pc:sldMk cId="0" sldId="267"/>
            <ac:spMk id="28" creationId="{00000000-0000-0000-0000-000000000000}"/>
          </ac:spMkLst>
        </pc:spChg>
        <pc:spChg chg="del">
          <ac:chgData name="Chowdhary, Anushree (EOED IT)" userId="626710ff-8f7c-4096-b7c7-36bbdb5140cf" providerId="ADAL" clId="{A60B1B59-EDF0-4C18-BADD-F3BCCCA68FD2}" dt="2024-12-18T07:28:50.878" v="3215" actId="478"/>
          <ac:spMkLst>
            <pc:docMk/>
            <pc:sldMk cId="0" sldId="267"/>
            <ac:spMk id="29" creationId="{00000000-0000-0000-0000-000000000000}"/>
          </ac:spMkLst>
        </pc:spChg>
        <pc:spChg chg="add del">
          <ac:chgData name="Chowdhary, Anushree (EOED IT)" userId="626710ff-8f7c-4096-b7c7-36bbdb5140cf" providerId="ADAL" clId="{A60B1B59-EDF0-4C18-BADD-F3BCCCA68FD2}" dt="2024-12-18T07:29:12.326" v="3218" actId="478"/>
          <ac:spMkLst>
            <pc:docMk/>
            <pc:sldMk cId="0" sldId="267"/>
            <ac:spMk id="30" creationId="{00000000-0000-0000-0000-000000000000}"/>
          </ac:spMkLst>
        </pc:spChg>
        <pc:spChg chg="add mod">
          <ac:chgData name="Chowdhary, Anushree (EOED IT)" userId="626710ff-8f7c-4096-b7c7-36bbdb5140cf" providerId="ADAL" clId="{A60B1B59-EDF0-4C18-BADD-F3BCCCA68FD2}" dt="2024-12-18T07:30:43.341" v="3245" actId="1076"/>
          <ac:spMkLst>
            <pc:docMk/>
            <pc:sldMk cId="0" sldId="267"/>
            <ac:spMk id="34" creationId="{26BA2E6C-DC54-C466-DF9C-CA8F787000DC}"/>
          </ac:spMkLst>
        </pc:spChg>
        <pc:spChg chg="add mod">
          <ac:chgData name="Chowdhary, Anushree (EOED IT)" userId="626710ff-8f7c-4096-b7c7-36bbdb5140cf" providerId="ADAL" clId="{A60B1B59-EDF0-4C18-BADD-F3BCCCA68FD2}" dt="2024-12-18T07:32:25.900" v="3275" actId="20577"/>
          <ac:spMkLst>
            <pc:docMk/>
            <pc:sldMk cId="0" sldId="267"/>
            <ac:spMk id="35" creationId="{54DCF883-3930-78E6-DF83-CCF5305A11A7}"/>
          </ac:spMkLst>
        </pc:spChg>
        <pc:spChg chg="add mod">
          <ac:chgData name="Chowdhary, Anushree (EOED IT)" userId="626710ff-8f7c-4096-b7c7-36bbdb5140cf" providerId="ADAL" clId="{A60B1B59-EDF0-4C18-BADD-F3BCCCA68FD2}" dt="2024-12-18T07:32:03.762" v="3273" actId="1076"/>
          <ac:spMkLst>
            <pc:docMk/>
            <pc:sldMk cId="0" sldId="267"/>
            <ac:spMk id="36" creationId="{F679618F-29C4-C102-70D2-00F08B3A01B2}"/>
          </ac:spMkLst>
        </pc:spChg>
        <pc:spChg chg="add mod">
          <ac:chgData name="Chowdhary, Anushree (EOED IT)" userId="626710ff-8f7c-4096-b7c7-36bbdb5140cf" providerId="ADAL" clId="{A60B1B59-EDF0-4C18-BADD-F3BCCCA68FD2}" dt="2024-12-18T07:33:20.412" v="3323" actId="14100"/>
          <ac:spMkLst>
            <pc:docMk/>
            <pc:sldMk cId="0" sldId="267"/>
            <ac:spMk id="37" creationId="{A38A26FC-C68D-597F-2B01-959F240E2FC0}"/>
          </ac:spMkLst>
        </pc:spChg>
        <pc:spChg chg="add mod">
          <ac:chgData name="Chowdhary, Anushree (EOED IT)" userId="626710ff-8f7c-4096-b7c7-36bbdb5140cf" providerId="ADAL" clId="{A60B1B59-EDF0-4C18-BADD-F3BCCCA68FD2}" dt="2024-12-18T07:34:14.470" v="3366" actId="1076"/>
          <ac:spMkLst>
            <pc:docMk/>
            <pc:sldMk cId="0" sldId="267"/>
            <ac:spMk id="38" creationId="{AEEC9A2F-98C5-219A-AB48-9014052A2945}"/>
          </ac:spMkLst>
        </pc:spChg>
        <pc:spChg chg="add mod">
          <ac:chgData name="Chowdhary, Anushree (EOED IT)" userId="626710ff-8f7c-4096-b7c7-36bbdb5140cf" providerId="ADAL" clId="{A60B1B59-EDF0-4C18-BADD-F3BCCCA68FD2}" dt="2024-12-18T07:35:01.147" v="3403" actId="1076"/>
          <ac:spMkLst>
            <pc:docMk/>
            <pc:sldMk cId="0" sldId="267"/>
            <ac:spMk id="39" creationId="{35953A5D-B257-7E73-5E40-55125E24CA66}"/>
          </ac:spMkLst>
        </pc:spChg>
        <pc:spChg chg="add mod">
          <ac:chgData name="Chowdhary, Anushree (EOED IT)" userId="626710ff-8f7c-4096-b7c7-36bbdb5140cf" providerId="ADAL" clId="{A60B1B59-EDF0-4C18-BADD-F3BCCCA68FD2}" dt="2024-12-18T07:39:28.381" v="3466" actId="1076"/>
          <ac:spMkLst>
            <pc:docMk/>
            <pc:sldMk cId="0" sldId="267"/>
            <ac:spMk id="54" creationId="{6C9C2183-C4AF-6A3F-F790-2A87F6E17C99}"/>
          </ac:spMkLst>
        </pc:spChg>
        <pc:spChg chg="add mod">
          <ac:chgData name="Chowdhary, Anushree (EOED IT)" userId="626710ff-8f7c-4096-b7c7-36bbdb5140cf" providerId="ADAL" clId="{A60B1B59-EDF0-4C18-BADD-F3BCCCA68FD2}" dt="2024-12-18T07:40:54.601" v="3571" actId="20577"/>
          <ac:spMkLst>
            <pc:docMk/>
            <pc:sldMk cId="0" sldId="267"/>
            <ac:spMk id="55" creationId="{5CBF3ECF-87AA-8817-BEAF-9A0FB55A791A}"/>
          </ac:spMkLst>
        </pc:spChg>
        <pc:grpChg chg="del">
          <ac:chgData name="Chowdhary, Anushree (EOED IT)" userId="626710ff-8f7c-4096-b7c7-36bbdb5140cf" providerId="ADAL" clId="{A60B1B59-EDF0-4C18-BADD-F3BCCCA68FD2}" dt="2024-12-18T07:28:15.816" v="3205" actId="478"/>
          <ac:grpSpMkLst>
            <pc:docMk/>
            <pc:sldMk cId="0" sldId="267"/>
            <ac:grpSpMk id="4" creationId="{00000000-0000-0000-0000-000000000000}"/>
          </ac:grpSpMkLst>
        </pc:grpChg>
        <pc:grpChg chg="del">
          <ac:chgData name="Chowdhary, Anushree (EOED IT)" userId="626710ff-8f7c-4096-b7c7-36bbdb5140cf" providerId="ADAL" clId="{A60B1B59-EDF0-4C18-BADD-F3BCCCA68FD2}" dt="2024-12-18T07:28:45.379" v="3214" actId="478"/>
          <ac:grpSpMkLst>
            <pc:docMk/>
            <pc:sldMk cId="0" sldId="267"/>
            <ac:grpSpMk id="9" creationId="{00000000-0000-0000-0000-000000000000}"/>
          </ac:grpSpMkLst>
        </pc:grpChg>
        <pc:grpChg chg="del">
          <ac:chgData name="Chowdhary, Anushree (EOED IT)" userId="626710ff-8f7c-4096-b7c7-36bbdb5140cf" providerId="ADAL" clId="{A60B1B59-EDF0-4C18-BADD-F3BCCCA68FD2}" dt="2024-12-18T07:28:26.920" v="3209" actId="478"/>
          <ac:grpSpMkLst>
            <pc:docMk/>
            <pc:sldMk cId="0" sldId="267"/>
            <ac:grpSpMk id="12" creationId="{00000000-0000-0000-0000-000000000000}"/>
          </ac:grpSpMkLst>
        </pc:grpChg>
        <pc:grpChg chg="del">
          <ac:chgData name="Chowdhary, Anushree (EOED IT)" userId="626710ff-8f7c-4096-b7c7-36bbdb5140cf" providerId="ADAL" clId="{A60B1B59-EDF0-4C18-BADD-F3BCCCA68FD2}" dt="2024-12-18T07:28:50.878" v="3215" actId="478"/>
          <ac:grpSpMkLst>
            <pc:docMk/>
            <pc:sldMk cId="0" sldId="267"/>
            <ac:grpSpMk id="16" creationId="{00000000-0000-0000-0000-000000000000}"/>
          </ac:grpSpMkLst>
        </pc:grpChg>
        <pc:picChg chg="add mod">
          <ac:chgData name="Chowdhary, Anushree (EOED IT)" userId="626710ff-8f7c-4096-b7c7-36bbdb5140cf" providerId="ADAL" clId="{A60B1B59-EDF0-4C18-BADD-F3BCCCA68FD2}" dt="2024-12-18T07:42:05.243" v="3577" actId="1076"/>
          <ac:picMkLst>
            <pc:docMk/>
            <pc:sldMk cId="0" sldId="267"/>
            <ac:picMk id="1026" creationId="{0C297CB3-16AD-0318-35BD-59BEAC3EA110}"/>
          </ac:picMkLst>
        </pc:picChg>
        <pc:picChg chg="add mod">
          <ac:chgData name="Chowdhary, Anushree (EOED IT)" userId="626710ff-8f7c-4096-b7c7-36bbdb5140cf" providerId="ADAL" clId="{A60B1B59-EDF0-4C18-BADD-F3BCCCA68FD2}" dt="2024-12-18T07:45:51.467" v="3581" actId="1076"/>
          <ac:picMkLst>
            <pc:docMk/>
            <pc:sldMk cId="0" sldId="267"/>
            <ac:picMk id="1028" creationId="{7CAA289B-449B-EE82-8DDD-FFB8D99BEF85}"/>
          </ac:picMkLst>
        </pc:picChg>
        <pc:cxnChg chg="add del mod">
          <ac:chgData name="Chowdhary, Anushree (EOED IT)" userId="626710ff-8f7c-4096-b7c7-36bbdb5140cf" providerId="ADAL" clId="{A60B1B59-EDF0-4C18-BADD-F3BCCCA68FD2}" dt="2024-12-18T07:37:11.783" v="3413" actId="478"/>
          <ac:cxnSpMkLst>
            <pc:docMk/>
            <pc:sldMk cId="0" sldId="267"/>
            <ac:cxnSpMk id="41" creationId="{E4DF4FBF-40F4-1158-2C46-69542D2237C8}"/>
          </ac:cxnSpMkLst>
        </pc:cxnChg>
        <pc:cxnChg chg="add mod">
          <ac:chgData name="Chowdhary, Anushree (EOED IT)" userId="626710ff-8f7c-4096-b7c7-36bbdb5140cf" providerId="ADAL" clId="{A60B1B59-EDF0-4C18-BADD-F3BCCCA68FD2}" dt="2024-12-18T07:36:41.771" v="3411" actId="339"/>
          <ac:cxnSpMkLst>
            <pc:docMk/>
            <pc:sldMk cId="0" sldId="267"/>
            <ac:cxnSpMk id="43" creationId="{321B932F-3985-4221-A258-8725FED421FF}"/>
          </ac:cxnSpMkLst>
        </pc:cxnChg>
        <pc:cxnChg chg="add del mod">
          <ac:chgData name="Chowdhary, Anushree (EOED IT)" userId="626710ff-8f7c-4096-b7c7-36bbdb5140cf" providerId="ADAL" clId="{A60B1B59-EDF0-4C18-BADD-F3BCCCA68FD2}" dt="2024-12-18T07:37:14.127" v="3414" actId="478"/>
          <ac:cxnSpMkLst>
            <pc:docMk/>
            <pc:sldMk cId="0" sldId="267"/>
            <ac:cxnSpMk id="45" creationId="{64C58A34-4889-763C-6C18-A3F2256F04DA}"/>
          </ac:cxnSpMkLst>
        </pc:cxnChg>
        <pc:cxnChg chg="add mod">
          <ac:chgData name="Chowdhary, Anushree (EOED IT)" userId="626710ff-8f7c-4096-b7c7-36bbdb5140cf" providerId="ADAL" clId="{A60B1B59-EDF0-4C18-BADD-F3BCCCA68FD2}" dt="2024-12-18T07:37:30.388" v="3416" actId="13822"/>
          <ac:cxnSpMkLst>
            <pc:docMk/>
            <pc:sldMk cId="0" sldId="267"/>
            <ac:cxnSpMk id="47" creationId="{3D8A3B90-81B4-D691-218A-93F34FE12153}"/>
          </ac:cxnSpMkLst>
        </pc:cxnChg>
        <pc:cxnChg chg="add mod">
          <ac:chgData name="Chowdhary, Anushree (EOED IT)" userId="626710ff-8f7c-4096-b7c7-36bbdb5140cf" providerId="ADAL" clId="{A60B1B59-EDF0-4C18-BADD-F3BCCCA68FD2}" dt="2024-12-18T07:37:44.492" v="3418" actId="13822"/>
          <ac:cxnSpMkLst>
            <pc:docMk/>
            <pc:sldMk cId="0" sldId="267"/>
            <ac:cxnSpMk id="49" creationId="{F4F7CED4-C53C-2AD2-B9BA-A3A5C71ED3FD}"/>
          </ac:cxnSpMkLst>
        </pc:cxnChg>
        <pc:cxnChg chg="add mod">
          <ac:chgData name="Chowdhary, Anushree (EOED IT)" userId="626710ff-8f7c-4096-b7c7-36bbdb5140cf" providerId="ADAL" clId="{A60B1B59-EDF0-4C18-BADD-F3BCCCA68FD2}" dt="2024-12-18T07:38:30.233" v="3421" actId="13822"/>
          <ac:cxnSpMkLst>
            <pc:docMk/>
            <pc:sldMk cId="0" sldId="267"/>
            <ac:cxnSpMk id="51" creationId="{32FF0306-B4B0-4136-338F-BB1C5D423277}"/>
          </ac:cxnSpMkLst>
        </pc:cxnChg>
        <pc:cxnChg chg="add mod">
          <ac:chgData name="Chowdhary, Anushree (EOED IT)" userId="626710ff-8f7c-4096-b7c7-36bbdb5140cf" providerId="ADAL" clId="{A60B1B59-EDF0-4C18-BADD-F3BCCCA68FD2}" dt="2024-12-18T07:38:30.233" v="3421" actId="13822"/>
          <ac:cxnSpMkLst>
            <pc:docMk/>
            <pc:sldMk cId="0" sldId="267"/>
            <ac:cxnSpMk id="53" creationId="{688E8D05-92D9-C2DA-952C-7B447DCE323C}"/>
          </ac:cxnSpMkLst>
        </pc:cxnChg>
      </pc:sldChg>
      <pc:sldChg chg="addSp delSp modSp mod">
        <pc:chgData name="Chowdhary, Anushree (EOED IT)" userId="626710ff-8f7c-4096-b7c7-36bbdb5140cf" providerId="ADAL" clId="{A60B1B59-EDF0-4C18-BADD-F3BCCCA68FD2}" dt="2024-12-18T01:26:49.632" v="2466" actId="1076"/>
        <pc:sldMkLst>
          <pc:docMk/>
          <pc:sldMk cId="0" sldId="268"/>
        </pc:sldMkLst>
        <pc:spChg chg="del">
          <ac:chgData name="Chowdhary, Anushree (EOED IT)" userId="626710ff-8f7c-4096-b7c7-36bbdb5140cf" providerId="ADAL" clId="{A60B1B59-EDF0-4C18-BADD-F3BCCCA68FD2}" dt="2024-12-18T01:24:28.719" v="2442" actId="478"/>
          <ac:spMkLst>
            <pc:docMk/>
            <pc:sldMk cId="0" sldId="268"/>
            <ac:spMk id="3" creationId="{00000000-0000-0000-0000-000000000000}"/>
          </ac:spMkLst>
        </pc:spChg>
        <pc:spChg chg="del">
          <ac:chgData name="Chowdhary, Anushree (EOED IT)" userId="626710ff-8f7c-4096-b7c7-36bbdb5140cf" providerId="ADAL" clId="{A60B1B59-EDF0-4C18-BADD-F3BCCCA68FD2}" dt="2024-12-18T01:24:30.760" v="2445" actId="478"/>
          <ac:spMkLst>
            <pc:docMk/>
            <pc:sldMk cId="0" sldId="268"/>
            <ac:spMk id="15"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16"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20"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21" creationId="{00000000-0000-0000-0000-000000000000}"/>
          </ac:spMkLst>
        </pc:spChg>
        <pc:spChg chg="del mod">
          <ac:chgData name="Chowdhary, Anushree (EOED IT)" userId="626710ff-8f7c-4096-b7c7-36bbdb5140cf" providerId="ADAL" clId="{A60B1B59-EDF0-4C18-BADD-F3BCCCA68FD2}" dt="2024-12-18T01:24:28.719" v="2444"/>
          <ac:spMkLst>
            <pc:docMk/>
            <pc:sldMk cId="0" sldId="268"/>
            <ac:spMk id="22"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23"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24" creationId="{00000000-0000-0000-0000-000000000000}"/>
          </ac:spMkLst>
        </pc:spChg>
        <pc:spChg chg="del">
          <ac:chgData name="Chowdhary, Anushree (EOED IT)" userId="626710ff-8f7c-4096-b7c7-36bbdb5140cf" providerId="ADAL" clId="{A60B1B59-EDF0-4C18-BADD-F3BCCCA68FD2}" dt="2024-12-18T01:24:34.419" v="2447" actId="478"/>
          <ac:spMkLst>
            <pc:docMk/>
            <pc:sldMk cId="0" sldId="268"/>
            <ac:spMk id="25" creationId="{00000000-0000-0000-0000-000000000000}"/>
          </ac:spMkLst>
        </pc:spChg>
        <pc:spChg chg="del">
          <ac:chgData name="Chowdhary, Anushree (EOED IT)" userId="626710ff-8f7c-4096-b7c7-36bbdb5140cf" providerId="ADAL" clId="{A60B1B59-EDF0-4C18-BADD-F3BCCCA68FD2}" dt="2024-12-18T01:24:28.719" v="2442" actId="478"/>
          <ac:spMkLst>
            <pc:docMk/>
            <pc:sldMk cId="0" sldId="268"/>
            <ac:spMk id="26" creationId="{00000000-0000-0000-0000-000000000000}"/>
          </ac:spMkLst>
        </pc:spChg>
        <pc:spChg chg="del">
          <ac:chgData name="Chowdhary, Anushree (EOED IT)" userId="626710ff-8f7c-4096-b7c7-36bbdb5140cf" providerId="ADAL" clId="{A60B1B59-EDF0-4C18-BADD-F3BCCCA68FD2}" dt="2024-12-18T01:24:32.877" v="2446" actId="478"/>
          <ac:spMkLst>
            <pc:docMk/>
            <pc:sldMk cId="0" sldId="268"/>
            <ac:spMk id="27" creationId="{00000000-0000-0000-0000-000000000000}"/>
          </ac:spMkLst>
        </pc:spChg>
        <pc:spChg chg="del mod">
          <ac:chgData name="Chowdhary, Anushree (EOED IT)" userId="626710ff-8f7c-4096-b7c7-36bbdb5140cf" providerId="ADAL" clId="{A60B1B59-EDF0-4C18-BADD-F3BCCCA68FD2}" dt="2024-12-18T01:24:28.719" v="2442" actId="478"/>
          <ac:spMkLst>
            <pc:docMk/>
            <pc:sldMk cId="0" sldId="268"/>
            <ac:spMk id="28" creationId="{00000000-0000-0000-0000-000000000000}"/>
          </ac:spMkLst>
        </pc:spChg>
        <pc:spChg chg="add mod">
          <ac:chgData name="Chowdhary, Anushree (EOED IT)" userId="626710ff-8f7c-4096-b7c7-36bbdb5140cf" providerId="ADAL" clId="{A60B1B59-EDF0-4C18-BADD-F3BCCCA68FD2}" dt="2024-12-18T01:26:49.632" v="2466" actId="1076"/>
          <ac:spMkLst>
            <pc:docMk/>
            <pc:sldMk cId="0" sldId="268"/>
            <ac:spMk id="29" creationId="{A2D2750F-5C0B-198F-44FA-2D86300C0991}"/>
          </ac:spMkLst>
        </pc:spChg>
        <pc:grpChg chg="del">
          <ac:chgData name="Chowdhary, Anushree (EOED IT)" userId="626710ff-8f7c-4096-b7c7-36bbdb5140cf" providerId="ADAL" clId="{A60B1B59-EDF0-4C18-BADD-F3BCCCA68FD2}" dt="2024-12-18T01:24:39.068" v="2448" actId="478"/>
          <ac:grpSpMkLst>
            <pc:docMk/>
            <pc:sldMk cId="0" sldId="268"/>
            <ac:grpSpMk id="4" creationId="{00000000-0000-0000-0000-000000000000}"/>
          </ac:grpSpMkLst>
        </pc:grpChg>
        <pc:grpChg chg="del">
          <ac:chgData name="Chowdhary, Anushree (EOED IT)" userId="626710ff-8f7c-4096-b7c7-36bbdb5140cf" providerId="ADAL" clId="{A60B1B59-EDF0-4C18-BADD-F3BCCCA68FD2}" dt="2024-12-18T01:24:06.276" v="2439" actId="478"/>
          <ac:grpSpMkLst>
            <pc:docMk/>
            <pc:sldMk cId="0" sldId="268"/>
            <ac:grpSpMk id="17" creationId="{00000000-0000-0000-0000-000000000000}"/>
          </ac:grpSpMkLst>
        </pc:grpChg>
      </pc:sldChg>
      <pc:sldChg chg="addSp modSp add mod modNotesTx">
        <pc:chgData name="Chowdhary, Anushree (EOED IT)" userId="626710ff-8f7c-4096-b7c7-36bbdb5140cf" providerId="ADAL" clId="{A60B1B59-EDF0-4C18-BADD-F3BCCCA68FD2}" dt="2024-12-18T17:59:56.697" v="4193" actId="1076"/>
        <pc:sldMkLst>
          <pc:docMk/>
          <pc:sldMk cId="1864125906" sldId="269"/>
        </pc:sldMkLst>
        <pc:spChg chg="add mod">
          <ac:chgData name="Chowdhary, Anushree (EOED IT)" userId="626710ff-8f7c-4096-b7c7-36bbdb5140cf" providerId="ADAL" clId="{A60B1B59-EDF0-4C18-BADD-F3BCCCA68FD2}" dt="2024-12-18T17:59:56.697" v="4193" actId="1076"/>
          <ac:spMkLst>
            <pc:docMk/>
            <pc:sldMk cId="1864125906" sldId="269"/>
            <ac:spMk id="2" creationId="{77E413E2-86F9-DF32-DC3C-09D648571EF8}"/>
          </ac:spMkLst>
        </pc:spChg>
        <pc:spChg chg="add">
          <ac:chgData name="Chowdhary, Anushree (EOED IT)" userId="626710ff-8f7c-4096-b7c7-36bbdb5140cf" providerId="ADAL" clId="{A60B1B59-EDF0-4C18-BADD-F3BCCCA68FD2}" dt="2024-12-18T02:44:10.599" v="2475"/>
          <ac:spMkLst>
            <pc:docMk/>
            <pc:sldMk cId="1864125906" sldId="269"/>
            <ac:spMk id="2" creationId="{7A29DC2A-07AC-C242-95D7-11E6FAC7EF59}"/>
          </ac:spMkLst>
        </pc:spChg>
        <pc:spChg chg="mod">
          <ac:chgData name="Chowdhary, Anushree (EOED IT)" userId="626710ff-8f7c-4096-b7c7-36bbdb5140cf" providerId="ADAL" clId="{A60B1B59-EDF0-4C18-BADD-F3BCCCA68FD2}" dt="2024-12-18T17:59:02.255" v="4185" actId="1076"/>
          <ac:spMkLst>
            <pc:docMk/>
            <pc:sldMk cId="1864125906" sldId="269"/>
            <ac:spMk id="18" creationId="{54C7400F-615F-E61F-0E96-D4D944AAD9F2}"/>
          </ac:spMkLst>
        </pc:spChg>
        <pc:spChg chg="mod">
          <ac:chgData name="Chowdhary, Anushree (EOED IT)" userId="626710ff-8f7c-4096-b7c7-36bbdb5140cf" providerId="ADAL" clId="{A60B1B59-EDF0-4C18-BADD-F3BCCCA68FD2}" dt="2024-12-18T17:59:43.763" v="4191" actId="1076"/>
          <ac:spMkLst>
            <pc:docMk/>
            <pc:sldMk cId="1864125906" sldId="269"/>
            <ac:spMk id="19" creationId="{4A22207D-E5D7-6D76-E51B-0D5163AC73C0}"/>
          </ac:spMkLst>
        </pc:spChg>
        <pc:spChg chg="mod">
          <ac:chgData name="Chowdhary, Anushree (EOED IT)" userId="626710ff-8f7c-4096-b7c7-36bbdb5140cf" providerId="ADAL" clId="{A60B1B59-EDF0-4C18-BADD-F3BCCCA68FD2}" dt="2024-12-18T17:58:56.743" v="4184" actId="1076"/>
          <ac:spMkLst>
            <pc:docMk/>
            <pc:sldMk cId="1864125906" sldId="269"/>
            <ac:spMk id="20" creationId="{115F3458-8C52-6DE9-5168-677622A99561}"/>
          </ac:spMkLst>
        </pc:spChg>
        <pc:spChg chg="mod">
          <ac:chgData name="Chowdhary, Anushree (EOED IT)" userId="626710ff-8f7c-4096-b7c7-36bbdb5140cf" providerId="ADAL" clId="{A60B1B59-EDF0-4C18-BADD-F3BCCCA68FD2}" dt="2024-12-18T17:59:50.228" v="4192" actId="1076"/>
          <ac:spMkLst>
            <pc:docMk/>
            <pc:sldMk cId="1864125906" sldId="269"/>
            <ac:spMk id="21" creationId="{F069FAC0-17B6-C4C1-16FC-C2E2A28695A3}"/>
          </ac:spMkLst>
        </pc:spChg>
        <pc:spChg chg="mod">
          <ac:chgData name="Chowdhary, Anushree (EOED IT)" userId="626710ff-8f7c-4096-b7c7-36bbdb5140cf" providerId="ADAL" clId="{A60B1B59-EDF0-4C18-BADD-F3BCCCA68FD2}" dt="2024-12-18T17:59:32.475" v="4189" actId="1076"/>
          <ac:spMkLst>
            <pc:docMk/>
            <pc:sldMk cId="1864125906" sldId="269"/>
            <ac:spMk id="22" creationId="{B692534C-D7C5-2121-FBF6-34B874EDC4D9}"/>
          </ac:spMkLst>
        </pc:spChg>
        <pc:spChg chg="mod">
          <ac:chgData name="Chowdhary, Anushree (EOED IT)" userId="626710ff-8f7c-4096-b7c7-36bbdb5140cf" providerId="ADAL" clId="{A60B1B59-EDF0-4C18-BADD-F3BCCCA68FD2}" dt="2024-12-18T17:58:48.458" v="4182" actId="1076"/>
          <ac:spMkLst>
            <pc:docMk/>
            <pc:sldMk cId="1864125906" sldId="269"/>
            <ac:spMk id="23" creationId="{BD26D934-DEEF-2DDE-0D1C-8CA380DAD7FF}"/>
          </ac:spMkLst>
        </pc:spChg>
        <pc:grpChg chg="mod">
          <ac:chgData name="Chowdhary, Anushree (EOED IT)" userId="626710ff-8f7c-4096-b7c7-36bbdb5140cf" providerId="ADAL" clId="{A60B1B59-EDF0-4C18-BADD-F3BCCCA68FD2}" dt="2024-12-18T02:44:27.839" v="2477" actId="1076"/>
          <ac:grpSpMkLst>
            <pc:docMk/>
            <pc:sldMk cId="1864125906" sldId="269"/>
            <ac:grpSpMk id="10" creationId="{E7872850-5BA9-2B4F-5CE5-34D1004FA40F}"/>
          </ac:grpSpMkLst>
        </pc:grpChg>
      </pc:sldChg>
      <pc:sldChg chg="addSp delSp modSp add mod ord">
        <pc:chgData name="Chowdhary, Anushree (EOED IT)" userId="626710ff-8f7c-4096-b7c7-36bbdb5140cf" providerId="ADAL" clId="{A60B1B59-EDF0-4C18-BADD-F3BCCCA68FD2}" dt="2024-12-18T18:10:13.189" v="4208" actId="1076"/>
        <pc:sldMkLst>
          <pc:docMk/>
          <pc:sldMk cId="3627599248" sldId="270"/>
        </pc:sldMkLst>
        <pc:spChg chg="mod">
          <ac:chgData name="Chowdhary, Anushree (EOED IT)" userId="626710ff-8f7c-4096-b7c7-36bbdb5140cf" providerId="ADAL" clId="{A60B1B59-EDF0-4C18-BADD-F3BCCCA68FD2}" dt="2024-12-18T09:03:41.370" v="4033" actId="1076"/>
          <ac:spMkLst>
            <pc:docMk/>
            <pc:sldMk cId="3627599248" sldId="270"/>
            <ac:spMk id="24" creationId="{EE1FF037-0E89-2EA6-7E1A-C0BD2B41293B}"/>
          </ac:spMkLst>
        </pc:spChg>
        <pc:spChg chg="del">
          <ac:chgData name="Chowdhary, Anushree (EOED IT)" userId="626710ff-8f7c-4096-b7c7-36bbdb5140cf" providerId="ADAL" clId="{A60B1B59-EDF0-4C18-BADD-F3BCCCA68FD2}" dt="2024-12-18T08:30:03.156" v="3986" actId="478"/>
          <ac:spMkLst>
            <pc:docMk/>
            <pc:sldMk cId="3627599248" sldId="270"/>
            <ac:spMk id="25" creationId="{3BEF100F-A32C-CC67-273E-25B9735E4D2C}"/>
          </ac:spMkLst>
        </pc:spChg>
        <pc:spChg chg="del">
          <ac:chgData name="Chowdhary, Anushree (EOED IT)" userId="626710ff-8f7c-4096-b7c7-36bbdb5140cf" providerId="ADAL" clId="{A60B1B59-EDF0-4C18-BADD-F3BCCCA68FD2}" dt="2024-12-18T08:30:03.156" v="3986" actId="478"/>
          <ac:spMkLst>
            <pc:docMk/>
            <pc:sldMk cId="3627599248" sldId="270"/>
            <ac:spMk id="26" creationId="{9832AB75-580B-58DE-4115-E9AF39023955}"/>
          </ac:spMkLst>
        </pc:spChg>
        <pc:spChg chg="del">
          <ac:chgData name="Chowdhary, Anushree (EOED IT)" userId="626710ff-8f7c-4096-b7c7-36bbdb5140cf" providerId="ADAL" clId="{A60B1B59-EDF0-4C18-BADD-F3BCCCA68FD2}" dt="2024-12-18T08:30:03.156" v="3986" actId="478"/>
          <ac:spMkLst>
            <pc:docMk/>
            <pc:sldMk cId="3627599248" sldId="270"/>
            <ac:spMk id="27" creationId="{AE020426-0E2F-1474-2117-7082C1CEA363}"/>
          </ac:spMkLst>
        </pc:spChg>
        <pc:spChg chg="del">
          <ac:chgData name="Chowdhary, Anushree (EOED IT)" userId="626710ff-8f7c-4096-b7c7-36bbdb5140cf" providerId="ADAL" clId="{A60B1B59-EDF0-4C18-BADD-F3BCCCA68FD2}" dt="2024-12-18T08:30:03.156" v="3986" actId="478"/>
          <ac:spMkLst>
            <pc:docMk/>
            <pc:sldMk cId="3627599248" sldId="270"/>
            <ac:spMk id="28" creationId="{BD38A585-2C54-E537-1AF3-54A46FC837E0}"/>
          </ac:spMkLst>
        </pc:spChg>
        <pc:spChg chg="del mod">
          <ac:chgData name="Chowdhary, Anushree (EOED IT)" userId="626710ff-8f7c-4096-b7c7-36bbdb5140cf" providerId="ADAL" clId="{A60B1B59-EDF0-4C18-BADD-F3BCCCA68FD2}" dt="2024-12-18T08:30:03.156" v="3986" actId="478"/>
          <ac:spMkLst>
            <pc:docMk/>
            <pc:sldMk cId="3627599248" sldId="270"/>
            <ac:spMk id="29" creationId="{F47067AF-6798-98B1-3246-DCEA3A724E71}"/>
          </ac:spMkLst>
        </pc:spChg>
        <pc:spChg chg="del">
          <ac:chgData name="Chowdhary, Anushree (EOED IT)" userId="626710ff-8f7c-4096-b7c7-36bbdb5140cf" providerId="ADAL" clId="{A60B1B59-EDF0-4C18-BADD-F3BCCCA68FD2}" dt="2024-12-18T08:30:03.156" v="3986" actId="478"/>
          <ac:spMkLst>
            <pc:docMk/>
            <pc:sldMk cId="3627599248" sldId="270"/>
            <ac:spMk id="30" creationId="{13BBC390-4EB8-320B-C77B-CD350707EAE8}"/>
          </ac:spMkLst>
        </pc:spChg>
        <pc:spChg chg="mod">
          <ac:chgData name="Chowdhary, Anushree (EOED IT)" userId="626710ff-8f7c-4096-b7c7-36bbdb5140cf" providerId="ADAL" clId="{A60B1B59-EDF0-4C18-BADD-F3BCCCA68FD2}" dt="2024-12-18T09:03:36.754" v="4032" actId="1076"/>
          <ac:spMkLst>
            <pc:docMk/>
            <pc:sldMk cId="3627599248" sldId="270"/>
            <ac:spMk id="33" creationId="{12DCB55A-4328-8AA4-A56C-EF0F88D065DD}"/>
          </ac:spMkLst>
        </pc:spChg>
        <pc:picChg chg="del">
          <ac:chgData name="Chowdhary, Anushree (EOED IT)" userId="626710ff-8f7c-4096-b7c7-36bbdb5140cf" providerId="ADAL" clId="{A60B1B59-EDF0-4C18-BADD-F3BCCCA68FD2}" dt="2024-12-18T08:29:59.556" v="3985" actId="478"/>
          <ac:picMkLst>
            <pc:docMk/>
            <pc:sldMk cId="3627599248" sldId="270"/>
            <ac:picMk id="3" creationId="{A64D1B7B-D38F-159A-176B-0831262883C6}"/>
          </ac:picMkLst>
        </pc:picChg>
        <pc:picChg chg="add del mod">
          <ac:chgData name="Chowdhary, Anushree (EOED IT)" userId="626710ff-8f7c-4096-b7c7-36bbdb5140cf" providerId="ADAL" clId="{A60B1B59-EDF0-4C18-BADD-F3BCCCA68FD2}" dt="2024-12-18T18:08:32.943" v="4200" actId="478"/>
          <ac:picMkLst>
            <pc:docMk/>
            <pc:sldMk cId="3627599248" sldId="270"/>
            <ac:picMk id="4" creationId="{C043BA1F-CF58-1C04-0B75-328B8F3BB380}"/>
          </ac:picMkLst>
        </pc:picChg>
        <pc:picChg chg="del">
          <ac:chgData name="Chowdhary, Anushree (EOED IT)" userId="626710ff-8f7c-4096-b7c7-36bbdb5140cf" providerId="ADAL" clId="{A60B1B59-EDF0-4C18-BADD-F3BCCCA68FD2}" dt="2024-12-18T08:29:59.556" v="3985" actId="478"/>
          <ac:picMkLst>
            <pc:docMk/>
            <pc:sldMk cId="3627599248" sldId="270"/>
            <ac:picMk id="5" creationId="{D84EDA7F-EBC5-1346-9C39-45AE3A16BF44}"/>
          </ac:picMkLst>
        </pc:picChg>
        <pc:picChg chg="add mod">
          <ac:chgData name="Chowdhary, Anushree (EOED IT)" userId="626710ff-8f7c-4096-b7c7-36bbdb5140cf" providerId="ADAL" clId="{A60B1B59-EDF0-4C18-BADD-F3BCCCA68FD2}" dt="2024-12-18T18:08:42.068" v="4204" actId="1076"/>
          <ac:picMkLst>
            <pc:docMk/>
            <pc:sldMk cId="3627599248" sldId="270"/>
            <ac:picMk id="7" creationId="{EA9843A8-ECD0-9732-236A-3C4FE66328B3}"/>
          </ac:picMkLst>
        </pc:picChg>
        <pc:picChg chg="add del mod">
          <ac:chgData name="Chowdhary, Anushree (EOED IT)" userId="626710ff-8f7c-4096-b7c7-36bbdb5140cf" providerId="ADAL" clId="{A60B1B59-EDF0-4C18-BADD-F3BCCCA68FD2}" dt="2024-12-18T18:10:07.186" v="4205" actId="478"/>
          <ac:picMkLst>
            <pc:docMk/>
            <pc:sldMk cId="3627599248" sldId="270"/>
            <ac:picMk id="9" creationId="{52817EA4-007D-39E1-CE00-EBBD577A2B74}"/>
          </ac:picMkLst>
        </pc:picChg>
        <pc:picChg chg="add mod">
          <ac:chgData name="Chowdhary, Anushree (EOED IT)" userId="626710ff-8f7c-4096-b7c7-36bbdb5140cf" providerId="ADAL" clId="{A60B1B59-EDF0-4C18-BADD-F3BCCCA68FD2}" dt="2024-12-18T18:10:13.189" v="4208" actId="1076"/>
          <ac:picMkLst>
            <pc:docMk/>
            <pc:sldMk cId="3627599248" sldId="270"/>
            <ac:picMk id="11" creationId="{7EB11698-ED17-2EEF-9F90-3439026AC9E2}"/>
          </ac:picMkLst>
        </pc:picChg>
        <pc:picChg chg="del">
          <ac:chgData name="Chowdhary, Anushree (EOED IT)" userId="626710ff-8f7c-4096-b7c7-36bbdb5140cf" providerId="ADAL" clId="{A60B1B59-EDF0-4C18-BADD-F3BCCCA68FD2}" dt="2024-12-18T08:29:59.556" v="3985" actId="478"/>
          <ac:picMkLst>
            <pc:docMk/>
            <pc:sldMk cId="3627599248" sldId="270"/>
            <ac:picMk id="35" creationId="{358FE54E-6B2C-D25D-5C9F-FE06BB3E3D9D}"/>
          </ac:picMkLst>
        </pc:picChg>
        <pc:picChg chg="del">
          <ac:chgData name="Chowdhary, Anushree (EOED IT)" userId="626710ff-8f7c-4096-b7c7-36bbdb5140cf" providerId="ADAL" clId="{A60B1B59-EDF0-4C18-BADD-F3BCCCA68FD2}" dt="2024-12-18T08:29:59.556" v="3985" actId="478"/>
          <ac:picMkLst>
            <pc:docMk/>
            <pc:sldMk cId="3627599248" sldId="270"/>
            <ac:picMk id="37" creationId="{ECD19D42-F420-707C-CCD3-68D463704F7B}"/>
          </ac:picMkLst>
        </pc:picChg>
        <pc:picChg chg="del">
          <ac:chgData name="Chowdhary, Anushree (EOED IT)" userId="626710ff-8f7c-4096-b7c7-36bbdb5140cf" providerId="ADAL" clId="{A60B1B59-EDF0-4C18-BADD-F3BCCCA68FD2}" dt="2024-12-18T08:29:59.556" v="3985" actId="478"/>
          <ac:picMkLst>
            <pc:docMk/>
            <pc:sldMk cId="3627599248" sldId="270"/>
            <ac:picMk id="39" creationId="{C5ED9857-EA4C-B4D7-1BBA-02C9F831C00A}"/>
          </ac:picMkLst>
        </pc:picChg>
        <pc:picChg chg="del">
          <ac:chgData name="Chowdhary, Anushree (EOED IT)" userId="626710ff-8f7c-4096-b7c7-36bbdb5140cf" providerId="ADAL" clId="{A60B1B59-EDF0-4C18-BADD-F3BCCCA68FD2}" dt="2024-12-18T08:29:59.556" v="3985" actId="478"/>
          <ac:picMkLst>
            <pc:docMk/>
            <pc:sldMk cId="3627599248" sldId="270"/>
            <ac:picMk id="41" creationId="{C723AEAF-324A-E25D-3A47-8D6BC20472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FDA3A-3E0E-4642-A448-6612449DEEC2}"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DBE00-E862-432B-B583-27514FAAE040}" type="slidenum">
              <a:rPr lang="en-US" smtClean="0"/>
              <a:t>‹#›</a:t>
            </a:fld>
            <a:endParaRPr lang="en-US"/>
          </a:p>
        </p:txBody>
      </p:sp>
    </p:spTree>
    <p:extLst>
      <p:ext uri="{BB962C8B-B14F-4D97-AF65-F5344CB8AC3E}">
        <p14:creationId xmlns:p14="http://schemas.microsoft.com/office/powerpoint/2010/main" val="69164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Amazing</a:t>
            </a:r>
          </a:p>
        </p:txBody>
      </p:sp>
      <p:sp>
        <p:nvSpPr>
          <p:cNvPr id="4" name="Slide Number Placeholder 3"/>
          <p:cNvSpPr>
            <a:spLocks noGrp="1"/>
          </p:cNvSpPr>
          <p:nvPr>
            <p:ph type="sldNum" sz="quarter" idx="5"/>
          </p:nvPr>
        </p:nvSpPr>
        <p:spPr/>
        <p:txBody>
          <a:bodyPr/>
          <a:lstStyle/>
          <a:p>
            <a:fld id="{F66DBE00-E862-432B-B583-27514FAAE040}" type="slidenum">
              <a:rPr lang="en-US" smtClean="0"/>
              <a:t>1</a:t>
            </a:fld>
            <a:endParaRPr lang="en-US"/>
          </a:p>
        </p:txBody>
      </p:sp>
    </p:spTree>
    <p:extLst>
      <p:ext uri="{BB962C8B-B14F-4D97-AF65-F5344CB8AC3E}">
        <p14:creationId xmlns:p14="http://schemas.microsoft.com/office/powerpoint/2010/main" val="694157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6DBE00-E862-432B-B583-27514FAAE040}" type="slidenum">
              <a:rPr lang="en-US" smtClean="0"/>
              <a:t>4</a:t>
            </a:fld>
            <a:endParaRPr lang="en-US"/>
          </a:p>
        </p:txBody>
      </p:sp>
    </p:spTree>
    <p:extLst>
      <p:ext uri="{BB962C8B-B14F-4D97-AF65-F5344CB8AC3E}">
        <p14:creationId xmlns:p14="http://schemas.microsoft.com/office/powerpoint/2010/main" val="277222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the notes</a:t>
            </a:r>
          </a:p>
        </p:txBody>
      </p:sp>
      <p:sp>
        <p:nvSpPr>
          <p:cNvPr id="4" name="Slide Number Placeholder 3"/>
          <p:cNvSpPr>
            <a:spLocks noGrp="1"/>
          </p:cNvSpPr>
          <p:nvPr>
            <p:ph type="sldNum" sz="quarter" idx="5"/>
          </p:nvPr>
        </p:nvSpPr>
        <p:spPr/>
        <p:txBody>
          <a:bodyPr/>
          <a:lstStyle/>
          <a:p>
            <a:fld id="{F66DBE00-E862-432B-B583-27514FAAE040}" type="slidenum">
              <a:rPr lang="en-US" smtClean="0"/>
              <a:t>8</a:t>
            </a:fld>
            <a:endParaRPr lang="en-US"/>
          </a:p>
        </p:txBody>
      </p:sp>
    </p:spTree>
    <p:extLst>
      <p:ext uri="{BB962C8B-B14F-4D97-AF65-F5344CB8AC3E}">
        <p14:creationId xmlns:p14="http://schemas.microsoft.com/office/powerpoint/2010/main" val="12865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jp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4.svg"/><Relationship Id="rId7" Type="http://schemas.openxmlformats.org/officeDocument/2006/relationships/image" Target="../media/image2.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8.jpeg"/><Relationship Id="rId5" Type="http://schemas.openxmlformats.org/officeDocument/2006/relationships/image" Target="../media/image46.svg"/><Relationship Id="rId10" Type="http://schemas.openxmlformats.org/officeDocument/2006/relationships/image" Target="../media/image47.jpeg"/><Relationship Id="rId4" Type="http://schemas.openxmlformats.org/officeDocument/2006/relationships/image" Target="../media/image45.pn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21.sv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a:p>
          </p:txBody>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752928" y="3206708"/>
            <a:ext cx="3459096" cy="569486"/>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endParaRPr lang="en-US"/>
            </a:p>
          </p:txBody>
        </p:sp>
        <p:sp>
          <p:nvSpPr>
            <p:cNvPr id="14" name="TextBox 14"/>
            <p:cNvSpPr txBox="1"/>
            <p:nvPr/>
          </p:nvSpPr>
          <p:spPr>
            <a:xfrm>
              <a:off x="0" y="-19050"/>
              <a:ext cx="825638" cy="154978"/>
            </a:xfrm>
            <a:prstGeom prst="rect">
              <a:avLst/>
            </a:prstGeom>
          </p:spPr>
          <p:txBody>
            <a:bodyPr lIns="56055" tIns="56055" rIns="56055" bIns="56055" rtlCol="0" anchor="ctr"/>
            <a:lstStyle/>
            <a:p>
              <a:pPr algn="ctr">
                <a:lnSpc>
                  <a:spcPts val="3120"/>
                </a:lnSpc>
              </a:pPr>
              <a:r>
                <a:rPr lang="en-US" sz="2400" dirty="0">
                  <a:solidFill>
                    <a:srgbClr val="FFFFFF"/>
                  </a:solidFill>
                  <a:latin typeface="Montserrat Light"/>
                  <a:ea typeface="Montserrat Light"/>
                  <a:cs typeface="Montserrat Light"/>
                  <a:sym typeface="Montserrat Light"/>
                </a:rPr>
                <a:t>July 2024 – Dec 2024</a:t>
              </a:r>
            </a:p>
          </p:txBody>
        </p:sp>
      </p:gr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11454076" y="1965021"/>
            <a:ext cx="4235323" cy="6356958"/>
          </a:xfrm>
          <a:custGeom>
            <a:avLst/>
            <a:gdLst/>
            <a:ahLst/>
            <a:cxnLst/>
            <a:rect l="l" t="t" r="r" b="b"/>
            <a:pathLst>
              <a:path w="4235323" h="6356958">
                <a:moveTo>
                  <a:pt x="0" y="0"/>
                </a:moveTo>
                <a:lnTo>
                  <a:pt x="4235323" y="0"/>
                </a:lnTo>
                <a:lnTo>
                  <a:pt x="4235323" y="6356958"/>
                </a:lnTo>
                <a:lnTo>
                  <a:pt x="0" y="6356958"/>
                </a:lnTo>
                <a:lnTo>
                  <a:pt x="0" y="0"/>
                </a:lnTo>
                <a:close/>
              </a:path>
            </a:pathLst>
          </a:custGeom>
          <a:blipFill>
            <a:blip r:embed="rId7"/>
            <a:stretch>
              <a:fillRect/>
            </a:stretch>
          </a:blipFill>
        </p:spPr>
        <p:txBody>
          <a:bodyPr/>
          <a:lstStyle/>
          <a:p>
            <a:endParaRPr lang="en-US"/>
          </a:p>
        </p:txBody>
      </p:sp>
      <p:sp>
        <p:nvSpPr>
          <p:cNvPr id="17" name="TextBox 17"/>
          <p:cNvSpPr txBox="1"/>
          <p:nvPr/>
        </p:nvSpPr>
        <p:spPr>
          <a:xfrm>
            <a:off x="1752928" y="4021945"/>
            <a:ext cx="10756200" cy="1322093"/>
          </a:xfrm>
          <a:prstGeom prst="rect">
            <a:avLst/>
          </a:prstGeom>
        </p:spPr>
        <p:txBody>
          <a:bodyPr lIns="0" tIns="0" rIns="0" bIns="0" rtlCol="0" anchor="t">
            <a:spAutoFit/>
          </a:bodyPr>
          <a:lstStyle/>
          <a:p>
            <a:pPr algn="ctr">
              <a:lnSpc>
                <a:spcPts val="5094"/>
              </a:lnSpc>
            </a:pPr>
            <a:r>
              <a:rPr lang="en-US" sz="5307" dirty="0">
                <a:solidFill>
                  <a:srgbClr val="1C5739"/>
                </a:solidFill>
                <a:latin typeface="Codec Pro ExtraBold"/>
                <a:ea typeface="Codec Pro ExtraBold"/>
                <a:cs typeface="Codec Pro ExtraBold"/>
                <a:sym typeface="Codec Pro ExtraBold"/>
              </a:rPr>
              <a:t>MY INTERNSHIP JOURNEY</a:t>
            </a:r>
          </a:p>
          <a:p>
            <a:pPr algn="ctr">
              <a:lnSpc>
                <a:spcPts val="5094"/>
              </a:lnSpc>
            </a:pPr>
            <a:r>
              <a:rPr lang="en-US" sz="5307" dirty="0">
                <a:solidFill>
                  <a:srgbClr val="1C5739"/>
                </a:solidFill>
                <a:latin typeface="Codec Pro ExtraBold"/>
                <a:ea typeface="Codec Pro ExtraBold"/>
                <a:cs typeface="Codec Pro ExtraBold"/>
                <a:sym typeface="Codec Pro ExtraBold"/>
              </a:rPr>
              <a:t> AT EOED</a:t>
            </a:r>
          </a:p>
        </p:txBody>
      </p:sp>
      <p:sp>
        <p:nvSpPr>
          <p:cNvPr id="18" name="TextBox 18"/>
          <p:cNvSpPr txBox="1"/>
          <p:nvPr/>
        </p:nvSpPr>
        <p:spPr>
          <a:xfrm>
            <a:off x="2674491" y="5574360"/>
            <a:ext cx="5610920" cy="1099821"/>
          </a:xfrm>
          <a:prstGeom prst="rect">
            <a:avLst/>
          </a:prstGeom>
        </p:spPr>
        <p:txBody>
          <a:bodyPr lIns="0" tIns="0" rIns="0" bIns="0" rtlCol="0" anchor="t">
            <a:spAutoFit/>
          </a:bodyPr>
          <a:lstStyle/>
          <a:p>
            <a:pPr algn="ctr">
              <a:lnSpc>
                <a:spcPts val="4419"/>
              </a:lnSpc>
            </a:pPr>
            <a:r>
              <a:rPr lang="en-US" sz="3399" dirty="0">
                <a:solidFill>
                  <a:srgbClr val="1C5739"/>
                </a:solidFill>
                <a:latin typeface="Open Sauce"/>
                <a:ea typeface="Open Sauce"/>
                <a:cs typeface="Open Sauce"/>
                <a:sym typeface="Open Sauce"/>
              </a:rPr>
              <a:t>Anushree Chowdhary</a:t>
            </a:r>
          </a:p>
          <a:p>
            <a:pPr algn="ctr">
              <a:lnSpc>
                <a:spcPts val="4419"/>
              </a:lnSpc>
              <a:spcBef>
                <a:spcPct val="0"/>
              </a:spcBef>
            </a:pPr>
            <a:r>
              <a:rPr lang="en-US" sz="3399" dirty="0">
                <a:solidFill>
                  <a:srgbClr val="1C5739"/>
                </a:solidFill>
                <a:latin typeface="Open Sauce"/>
                <a:ea typeface="Open Sauce"/>
                <a:cs typeface="Open Sauce"/>
                <a:sym typeface="Open Sauce"/>
              </a:rPr>
              <a:t>Quality Assurance IT Intern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person posing for a picture&#10;&#10;Description automatically generated with low confidence">
            <a:extLst>
              <a:ext uri="{FF2B5EF4-FFF2-40B4-BE49-F238E27FC236}">
                <a16:creationId xmlns:a16="http://schemas.microsoft.com/office/drawing/2014/main" id="{44BF4F75-3D16-4E66-FC74-9B3B557B1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4322614" y="6321614"/>
            <a:ext cx="4457700" cy="3473072"/>
          </a:xfrm>
          <a:prstGeom prst="rect">
            <a:avLst/>
          </a:prstGeom>
        </p:spPr>
      </p:pic>
      <p:pic>
        <p:nvPicPr>
          <p:cNvPr id="3" name="Picture 2">
            <a:extLst>
              <a:ext uri="{FF2B5EF4-FFF2-40B4-BE49-F238E27FC236}">
                <a16:creationId xmlns:a16="http://schemas.microsoft.com/office/drawing/2014/main" id="{BB962D5D-E7A6-ECF0-F97D-E6E4A95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16086" y="4220348"/>
            <a:ext cx="6362705" cy="7013208"/>
          </a:xfrm>
          <a:prstGeom prst="rect">
            <a:avLst/>
          </a:prstGeom>
        </p:spPr>
      </p:pic>
      <p:pic>
        <p:nvPicPr>
          <p:cNvPr id="41" name="Picture 40" descr="A group of people posing for a photo&#10;&#10;Description automatically generated with medium confidence">
            <a:extLst>
              <a:ext uri="{FF2B5EF4-FFF2-40B4-BE49-F238E27FC236}">
                <a16:creationId xmlns:a16="http://schemas.microsoft.com/office/drawing/2014/main" id="{2C792C3E-C168-5B3C-CE7F-A36D3D9BB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431203" y="-1094868"/>
            <a:ext cx="8724900" cy="6543675"/>
          </a:xfrm>
          <a:prstGeom prst="rect">
            <a:avLst/>
          </a:prstGeom>
        </p:spPr>
      </p:pic>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24" name="TextBox 24"/>
          <p:cNvSpPr txBox="1"/>
          <p:nvPr/>
        </p:nvSpPr>
        <p:spPr>
          <a:xfrm>
            <a:off x="787996" y="173636"/>
            <a:ext cx="7543738" cy="765531"/>
          </a:xfrm>
          <a:prstGeom prst="rect">
            <a:avLst/>
          </a:prstGeom>
        </p:spPr>
        <p:txBody>
          <a:bodyPr wrap="square" lIns="0" tIns="0" rIns="0" bIns="0" rtlCol="0" anchor="t">
            <a:spAutoFit/>
          </a:bodyPr>
          <a:lstStyle/>
          <a:p>
            <a:pPr marL="0" lvl="0" indent="0" algn="l">
              <a:lnSpc>
                <a:spcPts val="5862"/>
              </a:lnSpc>
              <a:spcBef>
                <a:spcPct val="0"/>
              </a:spcBef>
            </a:pPr>
            <a:r>
              <a:rPr lang="en-US" sz="5921" spc="207" dirty="0">
                <a:solidFill>
                  <a:schemeClr val="bg2"/>
                </a:solidFill>
                <a:latin typeface="Codec Pro ExtraBold"/>
                <a:ea typeface="Codec Pro ExtraBold"/>
                <a:cs typeface="Codec Pro ExtraBold"/>
                <a:sym typeface="Codec Pro ExtraBold"/>
              </a:rPr>
              <a:t>Office Activities:</a:t>
            </a:r>
          </a:p>
        </p:txBody>
      </p:sp>
      <p:sp>
        <p:nvSpPr>
          <p:cNvPr id="25" name="TextBox 25"/>
          <p:cNvSpPr txBox="1"/>
          <p:nvPr/>
        </p:nvSpPr>
        <p:spPr>
          <a:xfrm>
            <a:off x="914400" y="1388650"/>
            <a:ext cx="4482343" cy="272767"/>
          </a:xfrm>
          <a:prstGeom prst="rect">
            <a:avLst/>
          </a:prstGeom>
        </p:spPr>
        <p:txBody>
          <a:bodyPr lIns="0" tIns="0" rIns="0" bIns="0" rtlCol="0" anchor="t">
            <a:spAutoFit/>
          </a:bodyPr>
          <a:lstStyle/>
          <a:p>
            <a:pPr marL="0" lvl="0" indent="0" algn="l">
              <a:lnSpc>
                <a:spcPts val="2055"/>
              </a:lnSpc>
              <a:spcBef>
                <a:spcPct val="0"/>
              </a:spcBef>
            </a:pPr>
            <a:r>
              <a:rPr lang="en-US" sz="2400" spc="145" dirty="0">
                <a:solidFill>
                  <a:srgbClr val="231F20"/>
                </a:solidFill>
                <a:latin typeface="Open Sauce"/>
                <a:ea typeface="Open Sauce"/>
                <a:cs typeface="Open Sauce"/>
                <a:sym typeface="Open Sauce"/>
              </a:rPr>
              <a:t>Lunch and Learns</a:t>
            </a:r>
          </a:p>
        </p:txBody>
      </p:sp>
      <p:sp>
        <p:nvSpPr>
          <p:cNvPr id="26" name="TextBox 26"/>
          <p:cNvSpPr txBox="1"/>
          <p:nvPr/>
        </p:nvSpPr>
        <p:spPr>
          <a:xfrm>
            <a:off x="914400" y="995531"/>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01</a:t>
            </a:r>
          </a:p>
        </p:txBody>
      </p:sp>
      <p:sp>
        <p:nvSpPr>
          <p:cNvPr id="27" name="TextBox 27"/>
          <p:cNvSpPr txBox="1"/>
          <p:nvPr/>
        </p:nvSpPr>
        <p:spPr>
          <a:xfrm>
            <a:off x="930729" y="2027729"/>
            <a:ext cx="4482343" cy="272767"/>
          </a:xfrm>
          <a:prstGeom prst="rect">
            <a:avLst/>
          </a:prstGeom>
        </p:spPr>
        <p:txBody>
          <a:bodyPr lIns="0" tIns="0" rIns="0" bIns="0" rtlCol="0" anchor="t">
            <a:spAutoFit/>
          </a:bodyPr>
          <a:lstStyle/>
          <a:p>
            <a:pPr marL="0" lvl="0" indent="0" algn="l">
              <a:lnSpc>
                <a:spcPts val="2055"/>
              </a:lnSpc>
              <a:spcBef>
                <a:spcPct val="0"/>
              </a:spcBef>
            </a:pPr>
            <a:r>
              <a:rPr lang="en-US" sz="2400" spc="145" dirty="0">
                <a:solidFill>
                  <a:srgbClr val="231F20"/>
                </a:solidFill>
                <a:latin typeface="Open Sauce"/>
                <a:ea typeface="Open Sauce"/>
                <a:cs typeface="Open Sauce"/>
                <a:sym typeface="Open Sauce"/>
              </a:rPr>
              <a:t>In person Quarterly meet</a:t>
            </a:r>
          </a:p>
        </p:txBody>
      </p:sp>
      <p:sp>
        <p:nvSpPr>
          <p:cNvPr id="28" name="TextBox 28"/>
          <p:cNvSpPr txBox="1"/>
          <p:nvPr/>
        </p:nvSpPr>
        <p:spPr>
          <a:xfrm>
            <a:off x="930729" y="1634611"/>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02</a:t>
            </a:r>
          </a:p>
        </p:txBody>
      </p:sp>
      <p:sp>
        <p:nvSpPr>
          <p:cNvPr id="29" name="TextBox 29"/>
          <p:cNvSpPr txBox="1"/>
          <p:nvPr/>
        </p:nvSpPr>
        <p:spPr>
          <a:xfrm>
            <a:off x="941615" y="2742883"/>
            <a:ext cx="4482343" cy="272767"/>
          </a:xfrm>
          <a:prstGeom prst="rect">
            <a:avLst/>
          </a:prstGeom>
        </p:spPr>
        <p:txBody>
          <a:bodyPr lIns="0" tIns="0" rIns="0" bIns="0" rtlCol="0" anchor="t">
            <a:spAutoFit/>
          </a:bodyPr>
          <a:lstStyle/>
          <a:p>
            <a:pPr marL="0" lvl="0" indent="0" algn="l">
              <a:lnSpc>
                <a:spcPts val="2055"/>
              </a:lnSpc>
              <a:spcBef>
                <a:spcPct val="0"/>
              </a:spcBef>
            </a:pPr>
            <a:r>
              <a:rPr lang="en-US" sz="2400" spc="145" dirty="0">
                <a:solidFill>
                  <a:srgbClr val="231F20"/>
                </a:solidFill>
                <a:latin typeface="Open Sauce"/>
                <a:ea typeface="Open Sauce"/>
                <a:cs typeface="Open Sauce"/>
                <a:sym typeface="Open Sauce"/>
              </a:rPr>
              <a:t>State House Tour</a:t>
            </a:r>
          </a:p>
        </p:txBody>
      </p:sp>
      <p:sp>
        <p:nvSpPr>
          <p:cNvPr id="30" name="TextBox 30"/>
          <p:cNvSpPr txBox="1"/>
          <p:nvPr/>
        </p:nvSpPr>
        <p:spPr>
          <a:xfrm>
            <a:off x="941615" y="234976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03</a:t>
            </a:r>
          </a:p>
        </p:txBody>
      </p:sp>
      <p:pic>
        <p:nvPicPr>
          <p:cNvPr id="35" name="Picture 34" descr="A view of a city from a window&#10;&#10;Description automatically generated with medium confidence">
            <a:extLst>
              <a:ext uri="{FF2B5EF4-FFF2-40B4-BE49-F238E27FC236}">
                <a16:creationId xmlns:a16="http://schemas.microsoft.com/office/drawing/2014/main" id="{9C4131C6-390A-4F7A-3C91-22325F09C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4" y="6537839"/>
            <a:ext cx="7846638" cy="4229100"/>
          </a:xfrm>
          <a:prstGeom prst="rect">
            <a:avLst/>
          </a:prstGeom>
        </p:spPr>
      </p:pic>
      <p:pic>
        <p:nvPicPr>
          <p:cNvPr id="37" name="Picture 36" descr="A group of people posing for a photo&#10;&#10;Description automatically generated">
            <a:extLst>
              <a:ext uri="{FF2B5EF4-FFF2-40B4-BE49-F238E27FC236}">
                <a16:creationId xmlns:a16="http://schemas.microsoft.com/office/drawing/2014/main" id="{CC1D3B1C-FAFC-2447-A84A-81911B1FC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41996" y="857250"/>
            <a:ext cx="6629400" cy="4972050"/>
          </a:xfrm>
          <a:prstGeom prst="rect">
            <a:avLst/>
          </a:prstGeom>
        </p:spPr>
      </p:pic>
      <p:pic>
        <p:nvPicPr>
          <p:cNvPr id="39" name="Picture 38" descr="A group of people posing for a photo&#10;&#10;Description automatically generated">
            <a:extLst>
              <a:ext uri="{FF2B5EF4-FFF2-40B4-BE49-F238E27FC236}">
                <a16:creationId xmlns:a16="http://schemas.microsoft.com/office/drawing/2014/main" id="{207EA504-AFD7-B081-3C9B-672E6302CA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04" y="3233860"/>
            <a:ext cx="6248400" cy="4686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2812947" y="4307472"/>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6230888" y="4307471"/>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a:off x="10618352" y="4262997"/>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5400000">
            <a:off x="13802249" y="4241226"/>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9" name="Group 19"/>
          <p:cNvGrpSpPr/>
          <p:nvPr/>
        </p:nvGrpSpPr>
        <p:grpSpPr>
          <a:xfrm>
            <a:off x="0" y="0"/>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dirty="0"/>
            </a:p>
          </p:txBody>
        </p:sp>
        <p:sp>
          <p:nvSpPr>
            <p:cNvPr id="21" name="TextBox 21"/>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31" name="Freeform 31"/>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33"/>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TextBox 33">
            <a:extLst>
              <a:ext uri="{FF2B5EF4-FFF2-40B4-BE49-F238E27FC236}">
                <a16:creationId xmlns:a16="http://schemas.microsoft.com/office/drawing/2014/main" id="{26BA2E6C-DC54-C466-DF9C-CA8F787000DC}"/>
              </a:ext>
            </a:extLst>
          </p:cNvPr>
          <p:cNvSpPr txBox="1"/>
          <p:nvPr/>
        </p:nvSpPr>
        <p:spPr>
          <a:xfrm>
            <a:off x="4114800" y="1564821"/>
            <a:ext cx="4039071" cy="830997"/>
          </a:xfrm>
          <a:prstGeom prst="rect">
            <a:avLst/>
          </a:prstGeom>
          <a:noFill/>
        </p:spPr>
        <p:txBody>
          <a:bodyPr wrap="square" rtlCol="0">
            <a:spAutoFit/>
          </a:bodyPr>
          <a:lstStyle/>
          <a:p>
            <a:r>
              <a:rPr lang="en-US" sz="4800" b="1" dirty="0">
                <a:solidFill>
                  <a:schemeClr val="bg1"/>
                </a:solidFill>
              </a:rPr>
              <a:t>Takeaways</a:t>
            </a:r>
            <a:endParaRPr lang="en-US" sz="4800" dirty="0">
              <a:solidFill>
                <a:schemeClr val="bg1"/>
              </a:solidFill>
            </a:endParaRPr>
          </a:p>
        </p:txBody>
      </p:sp>
      <p:sp>
        <p:nvSpPr>
          <p:cNvPr id="35" name="Freeform 3">
            <a:extLst>
              <a:ext uri="{FF2B5EF4-FFF2-40B4-BE49-F238E27FC236}">
                <a16:creationId xmlns:a16="http://schemas.microsoft.com/office/drawing/2014/main" id="{54DCF883-3930-78E6-DF83-CCF5305A11A7}"/>
              </a:ext>
            </a:extLst>
          </p:cNvPr>
          <p:cNvSpPr/>
          <p:nvPr/>
        </p:nvSpPr>
        <p:spPr>
          <a:xfrm rot="-5400000">
            <a:off x="-637650" y="4312915"/>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6" name="TextBox 35">
            <a:extLst>
              <a:ext uri="{FF2B5EF4-FFF2-40B4-BE49-F238E27FC236}">
                <a16:creationId xmlns:a16="http://schemas.microsoft.com/office/drawing/2014/main" id="{F679618F-29C4-C102-70D2-00F08B3A01B2}"/>
              </a:ext>
            </a:extLst>
          </p:cNvPr>
          <p:cNvSpPr txBox="1"/>
          <p:nvPr/>
        </p:nvSpPr>
        <p:spPr>
          <a:xfrm>
            <a:off x="13011945" y="1689913"/>
            <a:ext cx="3155094" cy="769441"/>
          </a:xfrm>
          <a:prstGeom prst="rect">
            <a:avLst/>
          </a:prstGeom>
          <a:noFill/>
        </p:spPr>
        <p:txBody>
          <a:bodyPr wrap="none" rtlCol="0">
            <a:spAutoFit/>
          </a:bodyPr>
          <a:lstStyle/>
          <a:p>
            <a:r>
              <a:rPr lang="en-US" sz="4400" b="1" dirty="0">
                <a:solidFill>
                  <a:schemeClr val="bg1"/>
                </a:solidFill>
              </a:rPr>
              <a:t>Future Goals</a:t>
            </a:r>
          </a:p>
        </p:txBody>
      </p:sp>
      <p:sp>
        <p:nvSpPr>
          <p:cNvPr id="37" name="TextBox 36">
            <a:extLst>
              <a:ext uri="{FF2B5EF4-FFF2-40B4-BE49-F238E27FC236}">
                <a16:creationId xmlns:a16="http://schemas.microsoft.com/office/drawing/2014/main" id="{A38A26FC-C68D-597F-2B01-959F240E2FC0}"/>
              </a:ext>
            </a:extLst>
          </p:cNvPr>
          <p:cNvSpPr txBox="1"/>
          <p:nvPr/>
        </p:nvSpPr>
        <p:spPr>
          <a:xfrm>
            <a:off x="370514" y="5022892"/>
            <a:ext cx="2995633" cy="1569660"/>
          </a:xfrm>
          <a:prstGeom prst="rect">
            <a:avLst/>
          </a:prstGeom>
          <a:noFill/>
        </p:spPr>
        <p:txBody>
          <a:bodyPr wrap="square" rtlCol="0">
            <a:spAutoFit/>
          </a:bodyPr>
          <a:lstStyle/>
          <a:p>
            <a:r>
              <a:rPr lang="en-US" sz="3200" b="1" dirty="0">
                <a:solidFill>
                  <a:schemeClr val="bg1"/>
                </a:solidFill>
              </a:rPr>
              <a:t>You can do (learn) anything !</a:t>
            </a:r>
          </a:p>
        </p:txBody>
      </p:sp>
      <p:sp>
        <p:nvSpPr>
          <p:cNvPr id="38" name="TextBox 37">
            <a:extLst>
              <a:ext uri="{FF2B5EF4-FFF2-40B4-BE49-F238E27FC236}">
                <a16:creationId xmlns:a16="http://schemas.microsoft.com/office/drawing/2014/main" id="{AEEC9A2F-98C5-219A-AB48-9014052A2945}"/>
              </a:ext>
            </a:extLst>
          </p:cNvPr>
          <p:cNvSpPr txBox="1"/>
          <p:nvPr/>
        </p:nvSpPr>
        <p:spPr>
          <a:xfrm>
            <a:off x="3982021" y="4928810"/>
            <a:ext cx="2485895" cy="954107"/>
          </a:xfrm>
          <a:prstGeom prst="rect">
            <a:avLst/>
          </a:prstGeom>
          <a:noFill/>
        </p:spPr>
        <p:txBody>
          <a:bodyPr wrap="square" rtlCol="0">
            <a:spAutoFit/>
          </a:bodyPr>
          <a:lstStyle/>
          <a:p>
            <a:r>
              <a:rPr lang="en-US" sz="2800" b="1" dirty="0">
                <a:solidFill>
                  <a:schemeClr val="bg1"/>
                </a:solidFill>
              </a:rPr>
              <a:t>Contributing to the Big Picture</a:t>
            </a:r>
          </a:p>
        </p:txBody>
      </p:sp>
      <p:sp>
        <p:nvSpPr>
          <p:cNvPr id="39" name="TextBox 38">
            <a:extLst>
              <a:ext uri="{FF2B5EF4-FFF2-40B4-BE49-F238E27FC236}">
                <a16:creationId xmlns:a16="http://schemas.microsoft.com/office/drawing/2014/main" id="{35953A5D-B257-7E73-5E40-55125E24CA66}"/>
              </a:ext>
            </a:extLst>
          </p:cNvPr>
          <p:cNvSpPr txBox="1"/>
          <p:nvPr/>
        </p:nvSpPr>
        <p:spPr>
          <a:xfrm>
            <a:off x="7307831" y="4822446"/>
            <a:ext cx="2702813" cy="1569660"/>
          </a:xfrm>
          <a:prstGeom prst="rect">
            <a:avLst/>
          </a:prstGeom>
          <a:noFill/>
        </p:spPr>
        <p:txBody>
          <a:bodyPr wrap="square" rtlCol="0">
            <a:spAutoFit/>
          </a:bodyPr>
          <a:lstStyle/>
          <a:p>
            <a:r>
              <a:rPr lang="en-US" sz="3200" b="1" dirty="0">
                <a:solidFill>
                  <a:schemeClr val="bg1"/>
                </a:solidFill>
              </a:rPr>
              <a:t>People and Culture make you</a:t>
            </a:r>
          </a:p>
        </p:txBody>
      </p:sp>
      <p:cxnSp>
        <p:nvCxnSpPr>
          <p:cNvPr id="43" name="Connector: Curved 42">
            <a:extLst>
              <a:ext uri="{FF2B5EF4-FFF2-40B4-BE49-F238E27FC236}">
                <a16:creationId xmlns:a16="http://schemas.microsoft.com/office/drawing/2014/main" id="{321B932F-3985-4221-A258-8725FED421FF}"/>
              </a:ext>
            </a:extLst>
          </p:cNvPr>
          <p:cNvCxnSpPr/>
          <p:nvPr/>
        </p:nvCxnSpPr>
        <p:spPr>
          <a:xfrm rot="5400000">
            <a:off x="4489194" y="3510591"/>
            <a:ext cx="2164816" cy="12700"/>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a:extLst>
              <a:ext uri="{FF2B5EF4-FFF2-40B4-BE49-F238E27FC236}">
                <a16:creationId xmlns:a16="http://schemas.microsoft.com/office/drawing/2014/main" id="{3D8A3B90-81B4-D691-218A-93F34FE12153}"/>
              </a:ext>
            </a:extLst>
          </p:cNvPr>
          <p:cNvCxnSpPr/>
          <p:nvPr/>
        </p:nvCxnSpPr>
        <p:spPr>
          <a:xfrm flipH="1">
            <a:off x="1790700" y="2459354"/>
            <a:ext cx="2781300" cy="18459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F4F7CED4-C53C-2AD2-B9BA-A3A5C71ED3FD}"/>
              </a:ext>
            </a:extLst>
          </p:cNvPr>
          <p:cNvCxnSpPr/>
          <p:nvPr/>
        </p:nvCxnSpPr>
        <p:spPr>
          <a:xfrm>
            <a:off x="6467916" y="2459354"/>
            <a:ext cx="2676082" cy="1693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32FF0306-B4B0-4136-338F-BB1C5D423277}"/>
              </a:ext>
            </a:extLst>
          </p:cNvPr>
          <p:cNvCxnSpPr/>
          <p:nvPr/>
        </p:nvCxnSpPr>
        <p:spPr>
          <a:xfrm flipH="1">
            <a:off x="13046702" y="2459354"/>
            <a:ext cx="1126498" cy="19983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a:extLst>
              <a:ext uri="{FF2B5EF4-FFF2-40B4-BE49-F238E27FC236}">
                <a16:creationId xmlns:a16="http://schemas.microsoft.com/office/drawing/2014/main" id="{688E8D05-92D9-C2DA-952C-7B447DCE323C}"/>
              </a:ext>
            </a:extLst>
          </p:cNvPr>
          <p:cNvCxnSpPr/>
          <p:nvPr/>
        </p:nvCxnSpPr>
        <p:spPr>
          <a:xfrm>
            <a:off x="15603792" y="2459354"/>
            <a:ext cx="951641" cy="19983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4" name="TextBox 53">
            <a:extLst>
              <a:ext uri="{FF2B5EF4-FFF2-40B4-BE49-F238E27FC236}">
                <a16:creationId xmlns:a16="http://schemas.microsoft.com/office/drawing/2014/main" id="{6C9C2183-C4AF-6A3F-F790-2A87F6E17C99}"/>
              </a:ext>
            </a:extLst>
          </p:cNvPr>
          <p:cNvSpPr txBox="1"/>
          <p:nvPr/>
        </p:nvSpPr>
        <p:spPr>
          <a:xfrm>
            <a:off x="11751302" y="5121729"/>
            <a:ext cx="3352800" cy="954107"/>
          </a:xfrm>
          <a:prstGeom prst="rect">
            <a:avLst/>
          </a:prstGeom>
          <a:noFill/>
        </p:spPr>
        <p:txBody>
          <a:bodyPr wrap="square" rtlCol="0">
            <a:spAutoFit/>
          </a:bodyPr>
          <a:lstStyle/>
          <a:p>
            <a:r>
              <a:rPr lang="en-US" sz="2800" b="1" dirty="0">
                <a:solidFill>
                  <a:schemeClr val="bg1"/>
                </a:solidFill>
              </a:rPr>
              <a:t>Graduate in December 2024</a:t>
            </a:r>
          </a:p>
        </p:txBody>
      </p:sp>
      <p:sp>
        <p:nvSpPr>
          <p:cNvPr id="55" name="TextBox 54">
            <a:extLst>
              <a:ext uri="{FF2B5EF4-FFF2-40B4-BE49-F238E27FC236}">
                <a16:creationId xmlns:a16="http://schemas.microsoft.com/office/drawing/2014/main" id="{5CBF3ECF-87AA-8817-BEAF-9A0FB55A791A}"/>
              </a:ext>
            </a:extLst>
          </p:cNvPr>
          <p:cNvSpPr txBox="1"/>
          <p:nvPr/>
        </p:nvSpPr>
        <p:spPr>
          <a:xfrm>
            <a:off x="14919552" y="4696098"/>
            <a:ext cx="2622094" cy="2308324"/>
          </a:xfrm>
          <a:prstGeom prst="rect">
            <a:avLst/>
          </a:prstGeom>
          <a:noFill/>
        </p:spPr>
        <p:txBody>
          <a:bodyPr wrap="square" rtlCol="0">
            <a:spAutoFit/>
          </a:bodyPr>
          <a:lstStyle/>
          <a:p>
            <a:r>
              <a:rPr lang="en-US" sz="2400" dirty="0">
                <a:solidFill>
                  <a:schemeClr val="bg1"/>
                </a:solidFill>
              </a:rPr>
              <a:t>Come back to EOED and continue to work on NMLS upgrade project and many other exciting project.</a:t>
            </a:r>
          </a:p>
        </p:txBody>
      </p:sp>
      <p:pic>
        <p:nvPicPr>
          <p:cNvPr id="1026" name="Picture 2" descr="160+ Key Takeaway Stock Illustrations, Royalty-Free Vector Graphics &amp; Clip  Art - iStock | Key, Summary, Decision">
            <a:extLst>
              <a:ext uri="{FF2B5EF4-FFF2-40B4-BE49-F238E27FC236}">
                <a16:creationId xmlns:a16="http://schemas.microsoft.com/office/drawing/2014/main" id="{0C297CB3-16AD-0318-35BD-59BEAC3EA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5619" y="373542"/>
            <a:ext cx="1218716" cy="12187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 Current and Future Goals | Sheihanna's Blog">
            <a:extLst>
              <a:ext uri="{FF2B5EF4-FFF2-40B4-BE49-F238E27FC236}">
                <a16:creationId xmlns:a16="http://schemas.microsoft.com/office/drawing/2014/main" id="{7CAA289B-449B-EE82-8DDD-FFB8D99BEF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92068" y="309344"/>
            <a:ext cx="1794848" cy="1344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6C24-482F-0E67-1930-846DC8620B71}"/>
            </a:ext>
          </a:extLst>
        </p:cNvPr>
        <p:cNvGrpSpPr/>
        <p:nvPr/>
      </p:nvGrpSpPr>
      <p:grpSpPr>
        <a:xfrm>
          <a:off x="0" y="0"/>
          <a:ext cx="0" cy="0"/>
          <a:chOff x="0" y="0"/>
          <a:chExt cx="0" cy="0"/>
        </a:xfrm>
      </p:grpSpPr>
      <p:sp>
        <p:nvSpPr>
          <p:cNvPr id="33" name="Freeform 33">
            <a:extLst>
              <a:ext uri="{FF2B5EF4-FFF2-40B4-BE49-F238E27FC236}">
                <a16:creationId xmlns:a16="http://schemas.microsoft.com/office/drawing/2014/main" id="{12DCB55A-4328-8AA4-A56C-EF0F88D065DD}"/>
              </a:ext>
            </a:extLst>
          </p:cNvPr>
          <p:cNvSpPr/>
          <p:nvPr/>
        </p:nvSpPr>
        <p:spPr>
          <a:xfrm rot="-10800000">
            <a:off x="609600" y="83384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4" name="TextBox 24">
            <a:extLst>
              <a:ext uri="{FF2B5EF4-FFF2-40B4-BE49-F238E27FC236}">
                <a16:creationId xmlns:a16="http://schemas.microsoft.com/office/drawing/2014/main" id="{EE1FF037-0E89-2EA6-7E1A-C0BD2B41293B}"/>
              </a:ext>
            </a:extLst>
          </p:cNvPr>
          <p:cNvSpPr txBox="1"/>
          <p:nvPr/>
        </p:nvSpPr>
        <p:spPr>
          <a:xfrm>
            <a:off x="2209800" y="1285365"/>
            <a:ext cx="7543738" cy="674544"/>
          </a:xfrm>
          <a:prstGeom prst="rect">
            <a:avLst/>
          </a:prstGeom>
        </p:spPr>
        <p:txBody>
          <a:bodyPr wrap="square" lIns="0" tIns="0" rIns="0" bIns="0" rtlCol="0" anchor="t">
            <a:spAutoFit/>
          </a:bodyPr>
          <a:lstStyle/>
          <a:p>
            <a:pPr marL="0" lvl="0" indent="0" algn="l">
              <a:lnSpc>
                <a:spcPts val="5862"/>
              </a:lnSpc>
              <a:spcBef>
                <a:spcPct val="0"/>
              </a:spcBef>
            </a:pPr>
            <a:r>
              <a:rPr lang="en-US" sz="3200" spc="207" dirty="0">
                <a:solidFill>
                  <a:schemeClr val="bg2"/>
                </a:solidFill>
                <a:latin typeface="Codec Pro ExtraBold"/>
                <a:ea typeface="Codec Pro ExtraBold"/>
                <a:cs typeface="Codec Pro ExtraBold"/>
                <a:sym typeface="Codec Pro ExtraBold"/>
              </a:rPr>
              <a:t>Acknowledgments and Thanks:</a:t>
            </a:r>
          </a:p>
        </p:txBody>
      </p:sp>
      <p:pic>
        <p:nvPicPr>
          <p:cNvPr id="7" name="Picture 6">
            <a:extLst>
              <a:ext uri="{FF2B5EF4-FFF2-40B4-BE49-F238E27FC236}">
                <a16:creationId xmlns:a16="http://schemas.microsoft.com/office/drawing/2014/main" id="{EA9843A8-ECD0-9732-236A-3C4FE66328B3}"/>
              </a:ext>
            </a:extLst>
          </p:cNvPr>
          <p:cNvPicPr>
            <a:picLocks noChangeAspect="1"/>
          </p:cNvPicPr>
          <p:nvPr/>
        </p:nvPicPr>
        <p:blipFill>
          <a:blip r:embed="rId4"/>
          <a:stretch>
            <a:fillRect/>
          </a:stretch>
        </p:blipFill>
        <p:spPr>
          <a:xfrm>
            <a:off x="9154886" y="2933700"/>
            <a:ext cx="3398195" cy="2493147"/>
          </a:xfrm>
          <a:prstGeom prst="rect">
            <a:avLst/>
          </a:prstGeom>
        </p:spPr>
      </p:pic>
      <p:pic>
        <p:nvPicPr>
          <p:cNvPr id="11" name="Picture 10">
            <a:extLst>
              <a:ext uri="{FF2B5EF4-FFF2-40B4-BE49-F238E27FC236}">
                <a16:creationId xmlns:a16="http://schemas.microsoft.com/office/drawing/2014/main" id="{7EB11698-ED17-2EEF-9F90-3439026AC9E2}"/>
              </a:ext>
            </a:extLst>
          </p:cNvPr>
          <p:cNvPicPr>
            <a:picLocks noChangeAspect="1"/>
          </p:cNvPicPr>
          <p:nvPr/>
        </p:nvPicPr>
        <p:blipFill>
          <a:blip r:embed="rId5"/>
          <a:stretch>
            <a:fillRect/>
          </a:stretch>
        </p:blipFill>
        <p:spPr>
          <a:xfrm>
            <a:off x="3091631" y="2669428"/>
            <a:ext cx="4300723" cy="4948144"/>
          </a:xfrm>
          <a:prstGeom prst="rect">
            <a:avLst/>
          </a:prstGeom>
        </p:spPr>
      </p:pic>
    </p:spTree>
    <p:extLst>
      <p:ext uri="{BB962C8B-B14F-4D97-AF65-F5344CB8AC3E}">
        <p14:creationId xmlns:p14="http://schemas.microsoft.com/office/powerpoint/2010/main" val="362759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txBody>
            <a:bodyPr/>
            <a:lstStyle/>
            <a:p>
              <a:endParaRPr lang="en-US"/>
            </a:p>
          </p:txBody>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txBody>
            <a:bodyPr/>
            <a:lstStyle/>
            <a:p>
              <a:endParaRPr lang="en-US"/>
            </a:p>
          </p:txBody>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endParaRPr lang="en-US"/>
            </a:p>
          </p:txBody>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29" name="Rectangle 28">
            <a:extLst>
              <a:ext uri="{FF2B5EF4-FFF2-40B4-BE49-F238E27FC236}">
                <a16:creationId xmlns:a16="http://schemas.microsoft.com/office/drawing/2014/main" id="{A2D2750F-5C0B-198F-44FA-2D86300C0991}"/>
              </a:ext>
            </a:extLst>
          </p:cNvPr>
          <p:cNvSpPr/>
          <p:nvPr/>
        </p:nvSpPr>
        <p:spPr>
          <a:xfrm>
            <a:off x="2798903" y="2476500"/>
            <a:ext cx="12039600" cy="533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600" dirty="0"/>
              <a:t>Thankyou!!</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6"/>
            <a:ext cx="1400485" cy="7047785"/>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txBody>
            <a:bodyPr/>
            <a:lstStyle/>
            <a:p>
              <a:endParaRPr lang="en-US" dirty="0"/>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2305235" y="4426873"/>
            <a:ext cx="5661991" cy="1311578"/>
          </a:xfrm>
          <a:prstGeom prst="rect">
            <a:avLst/>
          </a:prstGeom>
        </p:spPr>
        <p:txBody>
          <a:bodyPr lIns="0" tIns="0" rIns="0" bIns="0" rtlCol="0" anchor="t">
            <a:spAutoFit/>
          </a:bodyPr>
          <a:lstStyle/>
          <a:p>
            <a:pPr algn="l">
              <a:lnSpc>
                <a:spcPts val="10858"/>
              </a:lnSpc>
            </a:pPr>
            <a:r>
              <a:rPr lang="en-US" sz="7868" spc="771" dirty="0">
                <a:solidFill>
                  <a:schemeClr val="bg1"/>
                </a:solidFill>
                <a:latin typeface="Codec Pro ExtraBold"/>
                <a:ea typeface="Codec Pro ExtraBold"/>
                <a:cs typeface="Codec Pro ExtraBold"/>
                <a:sym typeface="Codec Pro ExtraBold"/>
              </a:rPr>
              <a:t>Contents</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01</a:t>
            </a:r>
          </a:p>
        </p:txBody>
      </p:sp>
      <p:sp>
        <p:nvSpPr>
          <p:cNvPr id="15" name="TextBox 15"/>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6" name="TextBox 16"/>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7" name="TextBox 17"/>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04</a:t>
            </a:r>
          </a:p>
        </p:txBody>
      </p:sp>
      <p:sp>
        <p:nvSpPr>
          <p:cNvPr id="18" name="TextBox 18"/>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9" name="TextBox 19"/>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0" name="TextBox 20"/>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07</a:t>
            </a:r>
          </a:p>
        </p:txBody>
      </p:sp>
      <p:sp>
        <p:nvSpPr>
          <p:cNvPr id="21" name="TextBox 21"/>
          <p:cNvSpPr txBox="1"/>
          <p:nvPr/>
        </p:nvSpPr>
        <p:spPr>
          <a:xfrm>
            <a:off x="5400737" y="3333137"/>
            <a:ext cx="5790503"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Open Sauce"/>
                <a:ea typeface="Open Sauce"/>
                <a:cs typeface="Open Sauce"/>
                <a:sym typeface="Open Sauce"/>
              </a:rPr>
              <a:t>Introduction</a:t>
            </a:r>
          </a:p>
        </p:txBody>
      </p:sp>
      <p:sp>
        <p:nvSpPr>
          <p:cNvPr id="22" name="TextBox 22"/>
          <p:cNvSpPr txBox="1"/>
          <p:nvPr/>
        </p:nvSpPr>
        <p:spPr>
          <a:xfrm>
            <a:off x="5400737" y="4127355"/>
            <a:ext cx="6076629"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Open Sauce"/>
                <a:ea typeface="Open Sauce"/>
                <a:cs typeface="Open Sauce"/>
                <a:sym typeface="Open Sauce"/>
              </a:rPr>
              <a:t>About the Team</a:t>
            </a:r>
          </a:p>
        </p:txBody>
      </p:sp>
      <p:sp>
        <p:nvSpPr>
          <p:cNvPr id="23" name="TextBox 23"/>
          <p:cNvSpPr txBox="1"/>
          <p:nvPr/>
        </p:nvSpPr>
        <p:spPr>
          <a:xfrm>
            <a:off x="5400737"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Project Overview</a:t>
            </a:r>
          </a:p>
        </p:txBody>
      </p:sp>
      <p:sp>
        <p:nvSpPr>
          <p:cNvPr id="25" name="TextBox 25"/>
          <p:cNvSpPr txBox="1"/>
          <p:nvPr/>
        </p:nvSpPr>
        <p:spPr>
          <a:xfrm>
            <a:off x="5419150" y="575826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Tools and Technology</a:t>
            </a:r>
          </a:p>
        </p:txBody>
      </p:sp>
      <p:sp>
        <p:nvSpPr>
          <p:cNvPr id="26" name="TextBox 26"/>
          <p:cNvSpPr txBox="1"/>
          <p:nvPr/>
        </p:nvSpPr>
        <p:spPr>
          <a:xfrm>
            <a:off x="5419150" y="6550638"/>
            <a:ext cx="6560846" cy="411010"/>
          </a:xfrm>
          <a:prstGeom prst="rect">
            <a:avLst/>
          </a:prstGeom>
        </p:spPr>
        <p:txBody>
          <a:bodyPr wrap="square"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Office Activities and Mingling</a:t>
            </a:r>
          </a:p>
        </p:txBody>
      </p:sp>
      <p:sp>
        <p:nvSpPr>
          <p:cNvPr id="27" name="TextBox 27"/>
          <p:cNvSpPr txBox="1"/>
          <p:nvPr/>
        </p:nvSpPr>
        <p:spPr>
          <a:xfrm>
            <a:off x="5419150" y="739501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ea typeface="Open Sauce"/>
                <a:cs typeface="Open Sauce"/>
                <a:sym typeface="Open Sauce"/>
              </a:rPr>
              <a:t>What I learned &amp; Future Goals</a:t>
            </a:r>
          </a:p>
        </p:txBody>
      </p:sp>
      <p:pic>
        <p:nvPicPr>
          <p:cNvPr id="29" name="Picture 28">
            <a:extLst>
              <a:ext uri="{FF2B5EF4-FFF2-40B4-BE49-F238E27FC236}">
                <a16:creationId xmlns:a16="http://schemas.microsoft.com/office/drawing/2014/main" id="{88B2C715-0776-8629-B14C-39E90CD855F7}"/>
              </a:ext>
            </a:extLst>
          </p:cNvPr>
          <p:cNvPicPr>
            <a:picLocks noChangeAspect="1"/>
          </p:cNvPicPr>
          <p:nvPr/>
        </p:nvPicPr>
        <p:blipFill>
          <a:blip r:embed="rId4"/>
          <a:stretch>
            <a:fillRect/>
          </a:stretch>
        </p:blipFill>
        <p:spPr>
          <a:xfrm>
            <a:off x="2157940" y="337519"/>
            <a:ext cx="13540975" cy="2210322"/>
          </a:xfrm>
          <a:prstGeom prst="rect">
            <a:avLst/>
          </a:prstGeom>
        </p:spPr>
      </p:pic>
      <p:sp>
        <p:nvSpPr>
          <p:cNvPr id="33" name="TextBox 32">
            <a:extLst>
              <a:ext uri="{FF2B5EF4-FFF2-40B4-BE49-F238E27FC236}">
                <a16:creationId xmlns:a16="http://schemas.microsoft.com/office/drawing/2014/main" id="{E576DF62-C428-D5FE-732D-6DD6519B1D80}"/>
              </a:ext>
            </a:extLst>
          </p:cNvPr>
          <p:cNvSpPr txBox="1"/>
          <p:nvPr/>
        </p:nvSpPr>
        <p:spPr>
          <a:xfrm>
            <a:off x="5338169" y="8211963"/>
            <a:ext cx="6032621" cy="757130"/>
          </a:xfrm>
          <a:prstGeom prst="rect">
            <a:avLst/>
          </a:prstGeom>
          <a:noFill/>
        </p:spPr>
        <p:txBody>
          <a:bodyPr wrap="square" rtlCol="0">
            <a:spAutoFit/>
          </a:bodyPr>
          <a:lstStyle/>
          <a:p>
            <a:r>
              <a:rPr lang="en-US" sz="2520" spc="247" dirty="0">
                <a:solidFill>
                  <a:srgbClr val="231F20"/>
                </a:solidFill>
                <a:latin typeface="Open Sauce"/>
                <a:ea typeface="Open Sauce"/>
                <a:cs typeface="Open Sauce"/>
                <a:sym typeface="Open Sauce"/>
              </a:rPr>
              <a:t>Acknowledgments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985949" y="8286744"/>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821623" y="3265724"/>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7962000" y="3918510"/>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8268174" y="3443074"/>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1275032" y="5153603"/>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1962478" y="5806389"/>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6030795" y="5330953"/>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40" name="TextBox 40"/>
          <p:cNvSpPr txBox="1"/>
          <p:nvPr/>
        </p:nvSpPr>
        <p:spPr>
          <a:xfrm>
            <a:off x="13644244" y="3361873"/>
            <a:ext cx="4339876" cy="1495089"/>
          </a:xfrm>
          <a:prstGeom prst="rect">
            <a:avLst/>
          </a:prstGeom>
        </p:spPr>
        <p:txBody>
          <a:bodyPr wrap="square" lIns="0" tIns="0" rIns="0" bIns="0" rtlCol="0" anchor="t">
            <a:spAutoFit/>
          </a:bodyPr>
          <a:lstStyle/>
          <a:p>
            <a:pPr marL="0" lvl="0" indent="0" algn="ctr">
              <a:lnSpc>
                <a:spcPts val="6047"/>
              </a:lnSpc>
              <a:spcBef>
                <a:spcPct val="0"/>
              </a:spcBef>
            </a:pPr>
            <a:r>
              <a:rPr lang="en-US" sz="4400" dirty="0"/>
              <a:t>👩‍🎓 </a:t>
            </a:r>
            <a:r>
              <a:rPr lang="en-US" sz="4400" b="1" dirty="0"/>
              <a:t>Graduate Extraordinaire</a:t>
            </a:r>
            <a:endParaRPr lang="en-US" sz="4381" spc="429" dirty="0">
              <a:solidFill>
                <a:srgbClr val="231F20"/>
              </a:solidFill>
              <a:latin typeface="Codec Pro ExtraBold"/>
              <a:ea typeface="Codec Pro ExtraBold"/>
              <a:cs typeface="Codec Pro ExtraBold"/>
              <a:sym typeface="Codec Pro ExtraBold"/>
            </a:endParaRPr>
          </a:p>
        </p:txBody>
      </p:sp>
      <p:sp>
        <p:nvSpPr>
          <p:cNvPr id="41" name="TextBox 41"/>
          <p:cNvSpPr txBox="1"/>
          <p:nvPr/>
        </p:nvSpPr>
        <p:spPr>
          <a:xfrm>
            <a:off x="12133309" y="5684533"/>
            <a:ext cx="5850811" cy="721544"/>
          </a:xfrm>
          <a:prstGeom prst="rect">
            <a:avLst/>
          </a:prstGeom>
        </p:spPr>
        <p:txBody>
          <a:bodyPr wrap="square" lIns="0" tIns="0" rIns="0" bIns="0" rtlCol="0" anchor="t">
            <a:spAutoFit/>
          </a:bodyPr>
          <a:lstStyle/>
          <a:p>
            <a:pPr marL="0" lvl="0" indent="0" algn="ctr">
              <a:lnSpc>
                <a:spcPts val="6047"/>
              </a:lnSpc>
              <a:spcBef>
                <a:spcPct val="0"/>
              </a:spcBef>
            </a:pPr>
            <a:r>
              <a:rPr lang="en-US" sz="4400" dirty="0"/>
              <a:t>💻 </a:t>
            </a:r>
            <a:r>
              <a:rPr lang="en-US" sz="4400" b="1" dirty="0"/>
              <a:t>Current Superpower</a:t>
            </a:r>
            <a:endParaRPr lang="en-US" sz="4381" b="1" spc="429" dirty="0">
              <a:solidFill>
                <a:srgbClr val="231F20"/>
              </a:solidFill>
              <a:latin typeface="Codec Pro ExtraBold"/>
              <a:ea typeface="Codec Pro ExtraBold"/>
              <a:cs typeface="Codec Pro ExtraBold"/>
              <a:sym typeface="Codec Pro ExtraBold"/>
            </a:endParaRPr>
          </a:p>
        </p:txBody>
      </p:sp>
      <p:sp>
        <p:nvSpPr>
          <p:cNvPr id="47" name="TextBox 47"/>
          <p:cNvSpPr txBox="1"/>
          <p:nvPr/>
        </p:nvSpPr>
        <p:spPr>
          <a:xfrm>
            <a:off x="783440" y="898968"/>
            <a:ext cx="5696240" cy="1969770"/>
          </a:xfrm>
          <a:prstGeom prst="rect">
            <a:avLst/>
          </a:prstGeom>
        </p:spPr>
        <p:txBody>
          <a:bodyPr wrap="square" lIns="0" tIns="0" rIns="0" bIns="0" rtlCol="0" anchor="t">
            <a:spAutoFit/>
          </a:bodyPr>
          <a:lstStyle/>
          <a:p>
            <a:pPr marL="0" lvl="0" indent="0" algn="l">
              <a:spcBef>
                <a:spcPct val="0"/>
              </a:spcBef>
            </a:pPr>
            <a:r>
              <a:rPr lang="en-US" sz="4000" b="1" spc="174" dirty="0">
                <a:solidFill>
                  <a:srgbClr val="FFFFFF"/>
                </a:solidFill>
                <a:latin typeface="Open Sauce"/>
                <a:ea typeface="Open Sauce"/>
                <a:cs typeface="Open Sauce"/>
                <a:sym typeface="Open Sauce"/>
              </a:rPr>
              <a:t>INTRODUCTION :</a:t>
            </a:r>
            <a:br>
              <a:rPr lang="en-US" sz="4000" b="1" spc="174" dirty="0">
                <a:solidFill>
                  <a:srgbClr val="FFFFFF"/>
                </a:solidFill>
                <a:latin typeface="Open Sauce"/>
                <a:ea typeface="Open Sauce"/>
                <a:cs typeface="Open Sauce"/>
                <a:sym typeface="Open Sauce"/>
              </a:rPr>
            </a:br>
            <a:r>
              <a:rPr lang="en-US" sz="4000" b="1" spc="174" dirty="0">
                <a:solidFill>
                  <a:srgbClr val="FFFFFF"/>
                </a:solidFill>
                <a:latin typeface="Open Sauce"/>
                <a:ea typeface="Open Sauce"/>
                <a:cs typeface="Open Sauce"/>
                <a:sym typeface="Open Sauce"/>
              </a:rPr>
              <a:t> </a:t>
            </a:r>
            <a:br>
              <a:rPr lang="en-US" sz="4000" b="1" spc="174" dirty="0">
                <a:solidFill>
                  <a:srgbClr val="FFFFFF"/>
                </a:solidFill>
                <a:latin typeface="Open Sauce"/>
                <a:ea typeface="Open Sauce"/>
                <a:cs typeface="Open Sauce"/>
                <a:sym typeface="Open Sauce"/>
              </a:rPr>
            </a:br>
            <a:r>
              <a:rPr lang="en-US" sz="2400" spc="174" dirty="0">
                <a:solidFill>
                  <a:srgbClr val="FFFFFF"/>
                </a:solidFill>
                <a:latin typeface="Open Sauce"/>
                <a:ea typeface="Open Sauce"/>
                <a:cs typeface="Open Sauce"/>
                <a:sym typeface="Open Sauce"/>
              </a:rPr>
              <a:t>The Business Analyst in the Making</a:t>
            </a:r>
          </a:p>
        </p:txBody>
      </p:sp>
      <p:sp>
        <p:nvSpPr>
          <p:cNvPr id="48" name="TextBox 47">
            <a:extLst>
              <a:ext uri="{FF2B5EF4-FFF2-40B4-BE49-F238E27FC236}">
                <a16:creationId xmlns:a16="http://schemas.microsoft.com/office/drawing/2014/main" id="{BE1BA1DA-D5B9-3924-4C2F-192F75B0BC19}"/>
              </a:ext>
            </a:extLst>
          </p:cNvPr>
          <p:cNvSpPr txBox="1"/>
          <p:nvPr/>
        </p:nvSpPr>
        <p:spPr>
          <a:xfrm>
            <a:off x="9112030" y="3704724"/>
            <a:ext cx="5087088" cy="1200329"/>
          </a:xfrm>
          <a:prstGeom prst="rect">
            <a:avLst/>
          </a:prstGeom>
          <a:noFill/>
        </p:spPr>
        <p:txBody>
          <a:bodyPr wrap="square" rtlCol="0">
            <a:spAutoFit/>
          </a:bodyPr>
          <a:lstStyle/>
          <a:p>
            <a:r>
              <a:rPr lang="en-US" b="1" dirty="0">
                <a:solidFill>
                  <a:schemeClr val="bg1"/>
                </a:solidFill>
              </a:rPr>
              <a:t>Graduating Today</a:t>
            </a:r>
            <a:r>
              <a:rPr lang="en-US" dirty="0">
                <a:solidFill>
                  <a:schemeClr val="bg1"/>
                </a:solidFill>
              </a:rPr>
              <a:t> i.e. 18</a:t>
            </a:r>
            <a:r>
              <a:rPr lang="en-US" baseline="30000" dirty="0">
                <a:solidFill>
                  <a:schemeClr val="bg1"/>
                </a:solidFill>
              </a:rPr>
              <a:t>th</a:t>
            </a:r>
            <a:r>
              <a:rPr lang="en-US" dirty="0">
                <a:solidFill>
                  <a:schemeClr val="bg1"/>
                </a:solidFill>
              </a:rPr>
              <a:t> Dec with a </a:t>
            </a:r>
            <a:r>
              <a:rPr lang="en-US" b="1" dirty="0">
                <a:solidFill>
                  <a:schemeClr val="bg1"/>
                </a:solidFill>
              </a:rPr>
              <a:t>Master's Degree in Business Analytics</a:t>
            </a:r>
            <a:r>
              <a:rPr lang="en-US" dirty="0">
                <a:solidFill>
                  <a:schemeClr val="bg1"/>
                </a:solidFill>
              </a:rPr>
              <a:t> from the University of Massachusetts, Isenberg School of Management! 🎓</a:t>
            </a:r>
          </a:p>
        </p:txBody>
      </p:sp>
      <p:sp>
        <p:nvSpPr>
          <p:cNvPr id="49" name="TextBox 48">
            <a:extLst>
              <a:ext uri="{FF2B5EF4-FFF2-40B4-BE49-F238E27FC236}">
                <a16:creationId xmlns:a16="http://schemas.microsoft.com/office/drawing/2014/main" id="{12C27625-5538-66B3-C119-9A87BAE8795B}"/>
              </a:ext>
            </a:extLst>
          </p:cNvPr>
          <p:cNvSpPr txBox="1"/>
          <p:nvPr/>
        </p:nvSpPr>
        <p:spPr>
          <a:xfrm>
            <a:off x="6602034" y="5605094"/>
            <a:ext cx="5453522" cy="923330"/>
          </a:xfrm>
          <a:prstGeom prst="rect">
            <a:avLst/>
          </a:prstGeom>
          <a:noFill/>
        </p:spPr>
        <p:txBody>
          <a:bodyPr wrap="square" rtlCol="0">
            <a:spAutoFit/>
          </a:bodyPr>
          <a:lstStyle/>
          <a:p>
            <a:r>
              <a:rPr lang="en-US" dirty="0">
                <a:solidFill>
                  <a:schemeClr val="bg1"/>
                </a:solidFill>
              </a:rPr>
              <a:t>Co-op at EOED as a Quality Assurance IT Intern.</a:t>
            </a:r>
          </a:p>
          <a:p>
            <a:r>
              <a:rPr lang="en-US" dirty="0">
                <a:solidFill>
                  <a:schemeClr val="bg1"/>
                </a:solidFill>
              </a:rPr>
              <a:t>Mastering the art of testing, debugging, and quality-checking with a side of caffeine! </a:t>
            </a:r>
            <a:r>
              <a:rPr lang="en-US" dirty="0"/>
              <a:t>☕</a:t>
            </a:r>
          </a:p>
        </p:txBody>
      </p:sp>
      <p:pic>
        <p:nvPicPr>
          <p:cNvPr id="23" name="Picture 22" descr="A picture containing indoor&#10;&#10;Description automatically generated">
            <a:extLst>
              <a:ext uri="{FF2B5EF4-FFF2-40B4-BE49-F238E27FC236}">
                <a16:creationId xmlns:a16="http://schemas.microsoft.com/office/drawing/2014/main" id="{2C93F88B-D1AB-8D12-85F7-BD45A2C95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00344" y="4615839"/>
            <a:ext cx="5786502" cy="43398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3" name="Group 23"/>
          <p:cNvGrpSpPr/>
          <p:nvPr/>
        </p:nvGrpSpPr>
        <p:grpSpPr>
          <a:xfrm>
            <a:off x="6562723" y="2145857"/>
            <a:ext cx="2224383" cy="2218402"/>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US"/>
            </a:p>
          </p:txBody>
        </p:sp>
      </p:grpSp>
      <p:sp>
        <p:nvSpPr>
          <p:cNvPr id="34" name="Freeform 34"/>
          <p:cNvSpPr/>
          <p:nvPr/>
        </p:nvSpPr>
        <p:spPr>
          <a:xfrm>
            <a:off x="7015724" y="2601813"/>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9" name="TextBox 39"/>
          <p:cNvSpPr txBox="1"/>
          <p:nvPr/>
        </p:nvSpPr>
        <p:spPr>
          <a:xfrm>
            <a:off x="1777454" y="273621"/>
            <a:ext cx="16129546" cy="1988237"/>
          </a:xfrm>
          <a:prstGeom prst="rect">
            <a:avLst/>
          </a:prstGeom>
        </p:spPr>
        <p:txBody>
          <a:bodyPr wrap="square" lIns="0" tIns="0" rIns="0" bIns="0" rtlCol="0" anchor="t">
            <a:spAutoFit/>
          </a:bodyPr>
          <a:lstStyle/>
          <a:p>
            <a:pPr marL="0" lvl="0" indent="0" algn="l">
              <a:lnSpc>
                <a:spcPts val="7956"/>
              </a:lnSpc>
              <a:spcBef>
                <a:spcPct val="0"/>
              </a:spcBef>
            </a:pPr>
            <a:r>
              <a:rPr lang="en-US" sz="3600" spc="565" dirty="0">
                <a:solidFill>
                  <a:srgbClr val="231F20"/>
                </a:solidFill>
                <a:latin typeface="Codec Pro ExtraBold"/>
                <a:ea typeface="Codec Pro ExtraBold"/>
                <a:cs typeface="Codec Pro ExtraBold"/>
                <a:sym typeface="Codec Pro ExtraBold"/>
              </a:rPr>
              <a:t>My Team ! The Amazing Superheroes Behind the Scenes </a:t>
            </a:r>
            <a:br>
              <a:rPr lang="en-US" sz="5765" spc="565" dirty="0">
                <a:solidFill>
                  <a:srgbClr val="231F20"/>
                </a:solidFill>
                <a:latin typeface="Codec Pro ExtraBold"/>
                <a:ea typeface="Codec Pro ExtraBold"/>
                <a:cs typeface="Codec Pro ExtraBold"/>
                <a:sym typeface="Codec Pro ExtraBold"/>
              </a:rPr>
            </a:br>
            <a:r>
              <a:rPr lang="en-US" sz="5765" spc="565" dirty="0">
                <a:solidFill>
                  <a:srgbClr val="231F20"/>
                </a:solidFill>
                <a:latin typeface="Codec Pro ExtraBold"/>
                <a:ea typeface="Codec Pro ExtraBold"/>
                <a:cs typeface="Codec Pro ExtraBold"/>
                <a:sym typeface="Codec Pro ExtraBold"/>
              </a:rPr>
              <a:t> </a:t>
            </a:r>
          </a:p>
        </p:txBody>
      </p:sp>
      <p:sp>
        <p:nvSpPr>
          <p:cNvPr id="42" name="TextBox 42"/>
          <p:cNvSpPr txBox="1"/>
          <p:nvPr/>
        </p:nvSpPr>
        <p:spPr>
          <a:xfrm>
            <a:off x="2362099" y="4087485"/>
            <a:ext cx="4482343" cy="269304"/>
          </a:xfrm>
          <a:prstGeom prst="rect">
            <a:avLst/>
          </a:prstGeom>
        </p:spPr>
        <p:txBody>
          <a:bodyPr lIns="0" tIns="0" rIns="0" bIns="0" rtlCol="0" anchor="t">
            <a:spAutoFit/>
          </a:bodyPr>
          <a:lstStyle/>
          <a:p>
            <a:pPr marL="0" lvl="0" indent="0" algn="l">
              <a:lnSpc>
                <a:spcPts val="2055"/>
              </a:lnSpc>
              <a:spcBef>
                <a:spcPct val="0"/>
              </a:spcBef>
            </a:pPr>
            <a:r>
              <a:rPr lang="en-US" sz="2000" spc="145" dirty="0">
                <a:solidFill>
                  <a:srgbClr val="231F20"/>
                </a:solidFill>
                <a:latin typeface="Open Sauce"/>
                <a:ea typeface="Open Sauce"/>
                <a:cs typeface="Open Sauce"/>
                <a:sym typeface="Open Sauce"/>
              </a:rPr>
              <a:t>The Code Warriors</a:t>
            </a:r>
          </a:p>
        </p:txBody>
      </p:sp>
      <p:sp>
        <p:nvSpPr>
          <p:cNvPr id="43" name="TextBox 43"/>
          <p:cNvSpPr txBox="1"/>
          <p:nvPr/>
        </p:nvSpPr>
        <p:spPr>
          <a:xfrm>
            <a:off x="2362099" y="3694366"/>
            <a:ext cx="3465904" cy="376129"/>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01</a:t>
            </a:r>
          </a:p>
        </p:txBody>
      </p:sp>
      <p:sp>
        <p:nvSpPr>
          <p:cNvPr id="44" name="TextBox 44"/>
          <p:cNvSpPr txBox="1"/>
          <p:nvPr/>
        </p:nvSpPr>
        <p:spPr>
          <a:xfrm>
            <a:off x="2362098" y="5176695"/>
            <a:ext cx="4482343" cy="269304"/>
          </a:xfrm>
          <a:prstGeom prst="rect">
            <a:avLst/>
          </a:prstGeom>
        </p:spPr>
        <p:txBody>
          <a:bodyPr lIns="0" tIns="0" rIns="0" bIns="0" rtlCol="0" anchor="t">
            <a:spAutoFit/>
          </a:bodyPr>
          <a:lstStyle/>
          <a:p>
            <a:pPr marL="0" lvl="0" indent="0" algn="l">
              <a:lnSpc>
                <a:spcPts val="2055"/>
              </a:lnSpc>
              <a:spcBef>
                <a:spcPct val="0"/>
              </a:spcBef>
            </a:pPr>
            <a:r>
              <a:rPr lang="en-US" sz="2000" spc="145" dirty="0">
                <a:solidFill>
                  <a:srgbClr val="231F20"/>
                </a:solidFill>
                <a:latin typeface="Open Sauce"/>
                <a:ea typeface="Open Sauce"/>
                <a:cs typeface="Open Sauce"/>
                <a:sym typeface="Open Sauce"/>
              </a:rPr>
              <a:t>The Feedback Ninjas</a:t>
            </a:r>
          </a:p>
        </p:txBody>
      </p:sp>
      <p:sp>
        <p:nvSpPr>
          <p:cNvPr id="45" name="TextBox 45"/>
          <p:cNvSpPr txBox="1"/>
          <p:nvPr/>
        </p:nvSpPr>
        <p:spPr>
          <a:xfrm>
            <a:off x="2362099" y="463996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02</a:t>
            </a:r>
          </a:p>
        </p:txBody>
      </p:sp>
      <p:sp>
        <p:nvSpPr>
          <p:cNvPr id="46" name="TextBox 46"/>
          <p:cNvSpPr txBox="1"/>
          <p:nvPr/>
        </p:nvSpPr>
        <p:spPr>
          <a:xfrm>
            <a:off x="2362098" y="6205122"/>
            <a:ext cx="4482343" cy="269304"/>
          </a:xfrm>
          <a:prstGeom prst="rect">
            <a:avLst/>
          </a:prstGeom>
        </p:spPr>
        <p:txBody>
          <a:bodyPr lIns="0" tIns="0" rIns="0" bIns="0" rtlCol="0" anchor="t">
            <a:spAutoFit/>
          </a:bodyPr>
          <a:lstStyle/>
          <a:p>
            <a:pPr marL="0" lvl="0" indent="0" algn="l">
              <a:lnSpc>
                <a:spcPts val="2055"/>
              </a:lnSpc>
              <a:spcBef>
                <a:spcPct val="0"/>
              </a:spcBef>
            </a:pPr>
            <a:r>
              <a:rPr lang="en-US" sz="2000" spc="145" dirty="0">
                <a:solidFill>
                  <a:srgbClr val="231F20"/>
                </a:solidFill>
                <a:latin typeface="Open Sauce"/>
                <a:ea typeface="Open Sauce"/>
                <a:cs typeface="Open Sauce"/>
                <a:sym typeface="Open Sauce"/>
              </a:rPr>
              <a:t>Problem Solving Gurus</a:t>
            </a:r>
          </a:p>
        </p:txBody>
      </p:sp>
      <p:sp>
        <p:nvSpPr>
          <p:cNvPr id="47" name="TextBox 47"/>
          <p:cNvSpPr txBox="1"/>
          <p:nvPr/>
        </p:nvSpPr>
        <p:spPr>
          <a:xfrm>
            <a:off x="2362099" y="569937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03</a:t>
            </a:r>
          </a:p>
        </p:txBody>
      </p:sp>
      <p:sp>
        <p:nvSpPr>
          <p:cNvPr id="48" name="TextBox 48"/>
          <p:cNvSpPr txBox="1"/>
          <p:nvPr/>
        </p:nvSpPr>
        <p:spPr>
          <a:xfrm>
            <a:off x="2362098" y="7233549"/>
            <a:ext cx="4482343" cy="269304"/>
          </a:xfrm>
          <a:prstGeom prst="rect">
            <a:avLst/>
          </a:prstGeom>
        </p:spPr>
        <p:txBody>
          <a:bodyPr lIns="0" tIns="0" rIns="0" bIns="0" rtlCol="0" anchor="t">
            <a:spAutoFit/>
          </a:bodyPr>
          <a:lstStyle/>
          <a:p>
            <a:pPr marL="0" lvl="0" indent="0" algn="l">
              <a:lnSpc>
                <a:spcPts val="2055"/>
              </a:lnSpc>
              <a:spcBef>
                <a:spcPct val="0"/>
              </a:spcBef>
            </a:pPr>
            <a:r>
              <a:rPr lang="en-US" sz="2000" spc="145" dirty="0">
                <a:solidFill>
                  <a:srgbClr val="231F20"/>
                </a:solidFill>
                <a:latin typeface="Open Sauce"/>
                <a:ea typeface="Open Sauce"/>
                <a:cs typeface="Open Sauce"/>
                <a:sym typeface="Open Sauce"/>
              </a:rPr>
              <a:t>The Support Squad</a:t>
            </a:r>
          </a:p>
        </p:txBody>
      </p:sp>
      <p:sp>
        <p:nvSpPr>
          <p:cNvPr id="49" name="TextBox 49"/>
          <p:cNvSpPr txBox="1"/>
          <p:nvPr/>
        </p:nvSpPr>
        <p:spPr>
          <a:xfrm>
            <a:off x="2362099" y="6707165"/>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04</a:t>
            </a:r>
          </a:p>
        </p:txBody>
      </p:sp>
      <p:sp>
        <p:nvSpPr>
          <p:cNvPr id="50" name="TextBox 50"/>
          <p:cNvSpPr txBox="1"/>
          <p:nvPr/>
        </p:nvSpPr>
        <p:spPr>
          <a:xfrm>
            <a:off x="1767286" y="1445354"/>
            <a:ext cx="4902704" cy="1316194"/>
          </a:xfrm>
          <a:prstGeom prst="rect">
            <a:avLst/>
          </a:prstGeom>
        </p:spPr>
        <p:txBody>
          <a:bodyPr wrap="square" lIns="0" tIns="0" rIns="0" bIns="0" rtlCol="0" anchor="t">
            <a:spAutoFit/>
          </a:bodyPr>
          <a:lstStyle/>
          <a:p>
            <a:pPr marL="0" lvl="0" indent="0" algn="l">
              <a:lnSpc>
                <a:spcPts val="2570"/>
              </a:lnSpc>
              <a:spcBef>
                <a:spcPct val="0"/>
              </a:spcBef>
            </a:pPr>
            <a:r>
              <a:rPr lang="en-US" sz="2000" dirty="0"/>
              <a:t>"They say a team is only as strong as its weakest member... but with this team, I can confidently say we have no weak links – only strong coffee and infinite patience!"</a:t>
            </a:r>
            <a:endParaRPr lang="en-US" sz="1862" spc="182" dirty="0">
              <a:solidFill>
                <a:srgbClr val="231F20"/>
              </a:solidFill>
              <a:latin typeface="Open Sauce"/>
              <a:ea typeface="Open Sauce"/>
              <a:cs typeface="Open Sauce"/>
              <a:sym typeface="Open Sauce"/>
            </a:endParaRPr>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4" name="Picture 53">
            <a:extLst>
              <a:ext uri="{FF2B5EF4-FFF2-40B4-BE49-F238E27FC236}">
                <a16:creationId xmlns:a16="http://schemas.microsoft.com/office/drawing/2014/main" id="{90BAF174-4690-9EEE-2504-3D4E35683A1D}"/>
              </a:ext>
            </a:extLst>
          </p:cNvPr>
          <p:cNvPicPr>
            <a:picLocks noChangeAspect="1"/>
          </p:cNvPicPr>
          <p:nvPr/>
        </p:nvPicPr>
        <p:blipFill>
          <a:blip r:embed="rId7"/>
          <a:stretch>
            <a:fillRect/>
          </a:stretch>
        </p:blipFill>
        <p:spPr>
          <a:xfrm>
            <a:off x="8849663" y="1601302"/>
            <a:ext cx="9403071" cy="6126819"/>
          </a:xfrm>
          <a:prstGeom prst="rect">
            <a:avLst/>
          </a:prstGeom>
        </p:spPr>
      </p:pic>
      <p:pic>
        <p:nvPicPr>
          <p:cNvPr id="56" name="Picture 55">
            <a:extLst>
              <a:ext uri="{FF2B5EF4-FFF2-40B4-BE49-F238E27FC236}">
                <a16:creationId xmlns:a16="http://schemas.microsoft.com/office/drawing/2014/main" id="{3C425A22-21E7-4829-BB3E-E5519BA28573}"/>
              </a:ext>
            </a:extLst>
          </p:cNvPr>
          <p:cNvPicPr>
            <a:picLocks noChangeAspect="1"/>
          </p:cNvPicPr>
          <p:nvPr/>
        </p:nvPicPr>
        <p:blipFill>
          <a:blip r:embed="rId8"/>
          <a:stretch>
            <a:fillRect/>
          </a:stretch>
        </p:blipFill>
        <p:spPr>
          <a:xfrm>
            <a:off x="9198913" y="7754894"/>
            <a:ext cx="3048000" cy="750827"/>
          </a:xfrm>
          <a:prstGeom prst="rect">
            <a:avLst/>
          </a:prstGeom>
        </p:spPr>
      </p:pic>
      <p:pic>
        <p:nvPicPr>
          <p:cNvPr id="3" name="Picture 2">
            <a:extLst>
              <a:ext uri="{FF2B5EF4-FFF2-40B4-BE49-F238E27FC236}">
                <a16:creationId xmlns:a16="http://schemas.microsoft.com/office/drawing/2014/main" id="{7F0799BD-121A-9EB2-E936-B90AF3CFB8D7}"/>
              </a:ext>
            </a:extLst>
          </p:cNvPr>
          <p:cNvPicPr>
            <a:picLocks noChangeAspect="1"/>
          </p:cNvPicPr>
          <p:nvPr/>
        </p:nvPicPr>
        <p:blipFill>
          <a:blip r:embed="rId9"/>
          <a:stretch>
            <a:fillRect/>
          </a:stretch>
        </p:blipFill>
        <p:spPr>
          <a:xfrm>
            <a:off x="11446272" y="2940512"/>
            <a:ext cx="4176576" cy="8056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8" name="Group 23">
            <a:extLst>
              <a:ext uri="{FF2B5EF4-FFF2-40B4-BE49-F238E27FC236}">
                <a16:creationId xmlns:a16="http://schemas.microsoft.com/office/drawing/2014/main" id="{5EE8DF9C-1BD3-7053-1380-E21FB143122F}"/>
              </a:ext>
            </a:extLst>
          </p:cNvPr>
          <p:cNvGrpSpPr/>
          <p:nvPr/>
        </p:nvGrpSpPr>
        <p:grpSpPr>
          <a:xfrm>
            <a:off x="7089634" y="8194017"/>
            <a:ext cx="4487849" cy="1594010"/>
            <a:chOff x="66" y="-31238"/>
            <a:chExt cx="4074414" cy="1447165"/>
          </a:xfrm>
        </p:grpSpPr>
        <p:sp>
          <p:nvSpPr>
            <p:cNvPr id="49" name="Freeform 24">
              <a:extLst>
                <a:ext uri="{FF2B5EF4-FFF2-40B4-BE49-F238E27FC236}">
                  <a16:creationId xmlns:a16="http://schemas.microsoft.com/office/drawing/2014/main" id="{680F9BE0-4BEB-34B3-F7F5-672135A2A401}"/>
                </a:ext>
              </a:extLst>
            </p:cNvPr>
            <p:cNvSpPr/>
            <p:nvPr/>
          </p:nvSpPr>
          <p:spPr>
            <a:xfrm>
              <a:off x="66" y="-31238"/>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US" dirty="0"/>
            </a:p>
          </p:txBody>
        </p:sp>
      </p:grpSp>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txBody>
            <a:bodyPr/>
            <a:lstStyle/>
            <a:p>
              <a:endParaRPr lang="en-US"/>
            </a:p>
          </p:txBody>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txBody>
            <a:bodyPr/>
            <a:lstStyle/>
            <a:p>
              <a:endParaRPr lang="en-US"/>
            </a:p>
          </p:txBody>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txBody>
            <a:bodyPr/>
            <a:lstStyle/>
            <a:p>
              <a:endParaRPr lang="en-US"/>
            </a:p>
          </p:txBody>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txBody>
            <a:bodyPr/>
            <a:lstStyle/>
            <a:p>
              <a:endParaRPr lang="en-US"/>
            </a:p>
          </p:txBody>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763564" y="784309"/>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5" name="Group 15"/>
          <p:cNvGrpSpPr/>
          <p:nvPr/>
        </p:nvGrpSpPr>
        <p:grpSpPr>
          <a:xfrm>
            <a:off x="12000593" y="2637688"/>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US"/>
            </a:p>
          </p:txBody>
        </p:sp>
      </p:grpSp>
      <p:grpSp>
        <p:nvGrpSpPr>
          <p:cNvPr id="17" name="Group 17"/>
          <p:cNvGrpSpPr/>
          <p:nvPr/>
        </p:nvGrpSpPr>
        <p:grpSpPr>
          <a:xfrm>
            <a:off x="10944238" y="1968346"/>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txBody>
            <a:bodyPr/>
            <a:lstStyle/>
            <a:p>
              <a:endParaRPr lang="en-US" dirty="0"/>
            </a:p>
          </p:txBody>
        </p:sp>
      </p:grpSp>
      <p:grpSp>
        <p:nvGrpSpPr>
          <p:cNvPr id="19" name="Group 19"/>
          <p:cNvGrpSpPr/>
          <p:nvPr/>
        </p:nvGrpSpPr>
        <p:grpSpPr>
          <a:xfrm>
            <a:off x="10263000" y="4493447"/>
            <a:ext cx="4489509" cy="1594842"/>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US"/>
            </a:p>
          </p:txBody>
        </p:sp>
      </p:grpSp>
      <p:grpSp>
        <p:nvGrpSpPr>
          <p:cNvPr id="21" name="Group 21"/>
          <p:cNvGrpSpPr/>
          <p:nvPr/>
        </p:nvGrpSpPr>
        <p:grpSpPr>
          <a:xfrm>
            <a:off x="9073411" y="3821726"/>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txBody>
            <a:bodyPr/>
            <a:lstStyle/>
            <a:p>
              <a:endParaRPr lang="en-US"/>
            </a:p>
          </p:txBody>
        </p:sp>
      </p:grpSp>
      <p:grpSp>
        <p:nvGrpSpPr>
          <p:cNvPr id="23" name="Group 23"/>
          <p:cNvGrpSpPr/>
          <p:nvPr/>
        </p:nvGrpSpPr>
        <p:grpSpPr>
          <a:xfrm>
            <a:off x="8425482" y="6343654"/>
            <a:ext cx="4487922" cy="159404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US" dirty="0"/>
            </a:p>
          </p:txBody>
        </p:sp>
      </p:grpSp>
      <p:grpSp>
        <p:nvGrpSpPr>
          <p:cNvPr id="25" name="Group 25"/>
          <p:cNvGrpSpPr/>
          <p:nvPr/>
        </p:nvGrpSpPr>
        <p:grpSpPr>
          <a:xfrm>
            <a:off x="7310440" y="5671933"/>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txBody>
            <a:bodyPr/>
            <a:lstStyle/>
            <a:p>
              <a:endParaRPr lang="en-US"/>
            </a:p>
          </p:txBody>
        </p:sp>
      </p:grpSp>
      <p:sp>
        <p:nvSpPr>
          <p:cNvPr id="27" name="TextBox 27"/>
          <p:cNvSpPr txBox="1"/>
          <p:nvPr/>
        </p:nvSpPr>
        <p:spPr>
          <a:xfrm>
            <a:off x="9818221" y="6592420"/>
            <a:ext cx="2961946" cy="376834"/>
          </a:xfrm>
          <a:prstGeom prst="rect">
            <a:avLst/>
          </a:prstGeom>
        </p:spPr>
        <p:txBody>
          <a:bodyPr wrap="square" lIns="0" tIns="0" rIns="0" bIns="0" rtlCol="0" anchor="t">
            <a:spAutoFit/>
          </a:bodyPr>
          <a:lstStyle/>
          <a:p>
            <a:pPr algn="l">
              <a:lnSpc>
                <a:spcPts val="3231"/>
              </a:lnSpc>
            </a:pPr>
            <a:r>
              <a:rPr lang="en-US" sz="2341" b="1" spc="229" dirty="0">
                <a:solidFill>
                  <a:srgbClr val="231F20"/>
                </a:solidFill>
                <a:latin typeface="Open Sauce Bold"/>
                <a:ea typeface="Open Sauce Bold"/>
                <a:cs typeface="Open Sauce Bold"/>
                <a:sym typeface="Open Sauce Bold"/>
              </a:rPr>
              <a:t>BFD UAT Testing</a:t>
            </a:r>
          </a:p>
        </p:txBody>
      </p:sp>
      <p:sp>
        <p:nvSpPr>
          <p:cNvPr id="32" name="TextBox 32"/>
          <p:cNvSpPr txBox="1"/>
          <p:nvPr/>
        </p:nvSpPr>
        <p:spPr>
          <a:xfrm>
            <a:off x="11577483" y="4770591"/>
            <a:ext cx="3174906" cy="376834"/>
          </a:xfrm>
          <a:prstGeom prst="rect">
            <a:avLst/>
          </a:prstGeom>
        </p:spPr>
        <p:txBody>
          <a:bodyPr wrap="square" lIns="0" tIns="0" rIns="0" bIns="0" rtlCol="0" anchor="t">
            <a:spAutoFit/>
          </a:bodyPr>
          <a:lstStyle/>
          <a:p>
            <a:pPr marL="0" lvl="1" indent="0" algn="l">
              <a:lnSpc>
                <a:spcPts val="3231"/>
              </a:lnSpc>
              <a:spcBef>
                <a:spcPct val="0"/>
              </a:spcBef>
            </a:pPr>
            <a:r>
              <a:rPr lang="en-US" sz="2341" b="1" u="none" spc="229" dirty="0">
                <a:solidFill>
                  <a:srgbClr val="231F20"/>
                </a:solidFill>
                <a:latin typeface="Open Sauce Bold"/>
                <a:ea typeface="Open Sauce Bold"/>
                <a:cs typeface="Open Sauce Bold"/>
                <a:sym typeface="Open Sauce Bold"/>
              </a:rPr>
              <a:t>FT Agent Process</a:t>
            </a:r>
          </a:p>
        </p:txBody>
      </p:sp>
      <p:sp>
        <p:nvSpPr>
          <p:cNvPr id="33" name="TextBox 33"/>
          <p:cNvSpPr txBox="1"/>
          <p:nvPr/>
        </p:nvSpPr>
        <p:spPr>
          <a:xfrm>
            <a:off x="13449719" y="2928181"/>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dirty="0">
                <a:solidFill>
                  <a:srgbClr val="231F20"/>
                </a:solidFill>
                <a:latin typeface="Open Sauce Bold"/>
                <a:ea typeface="Open Sauce Bold"/>
                <a:cs typeface="Open Sauce Bold"/>
                <a:sym typeface="Open Sauce Bold"/>
              </a:rPr>
              <a:t>Lemon Law App </a:t>
            </a:r>
            <a:endParaRPr lang="en-US" sz="2341" b="1" u="none" spc="229" dirty="0">
              <a:solidFill>
                <a:srgbClr val="231F20"/>
              </a:solidFill>
              <a:latin typeface="Open Sauce Bold"/>
              <a:ea typeface="Open Sauce Bold"/>
              <a:cs typeface="Open Sauce Bold"/>
              <a:sym typeface="Open Sauce Bold"/>
            </a:endParaRPr>
          </a:p>
        </p:txBody>
      </p:sp>
      <p:sp>
        <p:nvSpPr>
          <p:cNvPr id="34" name="TextBox 34"/>
          <p:cNvSpPr txBox="1"/>
          <p:nvPr/>
        </p:nvSpPr>
        <p:spPr>
          <a:xfrm>
            <a:off x="15124578" y="108066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dirty="0">
                <a:solidFill>
                  <a:srgbClr val="231F20"/>
                </a:solidFill>
                <a:latin typeface="Open Sauce Bold"/>
                <a:ea typeface="Open Sauce Bold"/>
                <a:cs typeface="Open Sauce Bold"/>
                <a:sym typeface="Open Sauce Bold"/>
              </a:rPr>
              <a:t>RMS Upgrade</a:t>
            </a:r>
            <a:endParaRPr lang="en-US" sz="2341" b="1" u="none" spc="229" dirty="0">
              <a:solidFill>
                <a:srgbClr val="231F20"/>
              </a:solidFill>
              <a:latin typeface="Open Sauce Bold"/>
              <a:ea typeface="Open Sauce Bold"/>
              <a:cs typeface="Open Sauce Bold"/>
              <a:sym typeface="Open Sauce Bold"/>
            </a:endParaRPr>
          </a:p>
        </p:txBody>
      </p:sp>
      <p:sp>
        <p:nvSpPr>
          <p:cNvPr id="35" name="TextBox 35"/>
          <p:cNvSpPr txBox="1"/>
          <p:nvPr/>
        </p:nvSpPr>
        <p:spPr>
          <a:xfrm>
            <a:off x="2507363" y="4233009"/>
            <a:ext cx="6363118" cy="1377172"/>
          </a:xfrm>
          <a:prstGeom prst="rect">
            <a:avLst/>
          </a:prstGeom>
        </p:spPr>
        <p:txBody>
          <a:bodyPr wrap="square" lIns="0" tIns="0" rIns="0" bIns="0" rtlCol="0" anchor="t">
            <a:spAutoFit/>
          </a:bodyPr>
          <a:lstStyle/>
          <a:p>
            <a:pPr algn="l">
              <a:lnSpc>
                <a:spcPts val="5628"/>
              </a:lnSpc>
            </a:pPr>
            <a:r>
              <a:rPr lang="en-US" sz="3600" spc="198" dirty="0">
                <a:solidFill>
                  <a:srgbClr val="040506"/>
                </a:solidFill>
                <a:latin typeface="Codec Pro ExtraBold"/>
                <a:ea typeface="Codec Pro ExtraBold"/>
                <a:cs typeface="Codec Pro ExtraBold"/>
                <a:sym typeface="Codec Pro ExtraBold"/>
              </a:rPr>
              <a:t>The Quest for Knowledge: My Project Adventures</a:t>
            </a:r>
          </a:p>
        </p:txBody>
      </p:sp>
      <p:grpSp>
        <p:nvGrpSpPr>
          <p:cNvPr id="45" name="Group 25">
            <a:extLst>
              <a:ext uri="{FF2B5EF4-FFF2-40B4-BE49-F238E27FC236}">
                <a16:creationId xmlns:a16="http://schemas.microsoft.com/office/drawing/2014/main" id="{CB4EB603-B677-AB34-4735-6254BCF55CE2}"/>
              </a:ext>
            </a:extLst>
          </p:cNvPr>
          <p:cNvGrpSpPr/>
          <p:nvPr/>
        </p:nvGrpSpPr>
        <p:grpSpPr>
          <a:xfrm>
            <a:off x="5465201" y="7600925"/>
            <a:ext cx="2263391" cy="2265770"/>
            <a:chOff x="0" y="0"/>
            <a:chExt cx="2054880" cy="2057040"/>
          </a:xfrm>
        </p:grpSpPr>
        <p:sp>
          <p:nvSpPr>
            <p:cNvPr id="46" name="Freeform 26">
              <a:extLst>
                <a:ext uri="{FF2B5EF4-FFF2-40B4-BE49-F238E27FC236}">
                  <a16:creationId xmlns:a16="http://schemas.microsoft.com/office/drawing/2014/main" id="{FD5811EF-11E0-5153-28D3-DC34109753D0}"/>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txBody>
            <a:bodyPr/>
            <a:lstStyle/>
            <a:p>
              <a:endParaRPr lang="en-US"/>
            </a:p>
          </p:txBody>
        </p:sp>
      </p:grpSp>
      <p:sp>
        <p:nvSpPr>
          <p:cNvPr id="53" name="TextBox 52">
            <a:extLst>
              <a:ext uri="{FF2B5EF4-FFF2-40B4-BE49-F238E27FC236}">
                <a16:creationId xmlns:a16="http://schemas.microsoft.com/office/drawing/2014/main" id="{6E20EDAF-AD9A-4C03-2955-51596EB19CA6}"/>
              </a:ext>
            </a:extLst>
          </p:cNvPr>
          <p:cNvSpPr txBox="1"/>
          <p:nvPr/>
        </p:nvSpPr>
        <p:spPr>
          <a:xfrm>
            <a:off x="8079770" y="8568503"/>
            <a:ext cx="3045430" cy="461665"/>
          </a:xfrm>
          <a:prstGeom prst="rect">
            <a:avLst/>
          </a:prstGeom>
          <a:noFill/>
        </p:spPr>
        <p:txBody>
          <a:bodyPr wrap="square" rtlCol="0">
            <a:spAutoFit/>
          </a:bodyPr>
          <a:lstStyle/>
          <a:p>
            <a:r>
              <a:rPr lang="en-US" sz="2400" b="1" spc="229" dirty="0">
                <a:solidFill>
                  <a:srgbClr val="231F20"/>
                </a:solidFill>
                <a:latin typeface="Open Sauce Bold"/>
                <a:ea typeface="Open Sauce Bold"/>
                <a:cs typeface="Open Sauce Bold"/>
                <a:sym typeface="Open Sauce Bold"/>
              </a:rPr>
              <a:t>OARS Upgrade</a:t>
            </a:r>
            <a:endParaRPr lang="en-US" sz="2400" dirty="0"/>
          </a:p>
        </p:txBody>
      </p:sp>
      <p:grpSp>
        <p:nvGrpSpPr>
          <p:cNvPr id="54" name="Group 17">
            <a:extLst>
              <a:ext uri="{FF2B5EF4-FFF2-40B4-BE49-F238E27FC236}">
                <a16:creationId xmlns:a16="http://schemas.microsoft.com/office/drawing/2014/main" id="{AAD9BAB2-4EB9-334F-41E7-BF78E72D1447}"/>
              </a:ext>
            </a:extLst>
          </p:cNvPr>
          <p:cNvGrpSpPr/>
          <p:nvPr/>
        </p:nvGrpSpPr>
        <p:grpSpPr>
          <a:xfrm>
            <a:off x="12735910" y="143210"/>
            <a:ext cx="2267356" cy="2265770"/>
            <a:chOff x="0" y="0"/>
            <a:chExt cx="2058480" cy="2057040"/>
          </a:xfrm>
        </p:grpSpPr>
        <p:sp>
          <p:nvSpPr>
            <p:cNvPr id="55" name="Freeform 18">
              <a:extLst>
                <a:ext uri="{FF2B5EF4-FFF2-40B4-BE49-F238E27FC236}">
                  <a16:creationId xmlns:a16="http://schemas.microsoft.com/office/drawing/2014/main" id="{15A45A17-BC9C-5ACF-E013-046516D1936B}"/>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txBody>
            <a:bodyPr/>
            <a:lstStyle/>
            <a:p>
              <a:endParaRPr lang="en-US"/>
            </a:p>
          </p:txBody>
        </p:sp>
      </p:grpSp>
      <p:sp>
        <p:nvSpPr>
          <p:cNvPr id="56" name="TextBox 55">
            <a:extLst>
              <a:ext uri="{FF2B5EF4-FFF2-40B4-BE49-F238E27FC236}">
                <a16:creationId xmlns:a16="http://schemas.microsoft.com/office/drawing/2014/main" id="{7390D294-C53F-86E4-DBB7-7D167106B508}"/>
              </a:ext>
            </a:extLst>
          </p:cNvPr>
          <p:cNvSpPr txBox="1"/>
          <p:nvPr/>
        </p:nvSpPr>
        <p:spPr>
          <a:xfrm>
            <a:off x="13564753" y="771147"/>
            <a:ext cx="609600" cy="1053358"/>
          </a:xfrm>
          <a:prstGeom prst="rect">
            <a:avLst/>
          </a:prstGeom>
          <a:noFill/>
        </p:spPr>
        <p:txBody>
          <a:bodyPr wrap="square" rtlCol="0">
            <a:spAutoFit/>
          </a:bodyPr>
          <a:lstStyle/>
          <a:p>
            <a:r>
              <a:rPr lang="en-US" sz="6000" b="1" i="1" dirty="0"/>
              <a:t>1</a:t>
            </a:r>
          </a:p>
        </p:txBody>
      </p:sp>
      <p:sp>
        <p:nvSpPr>
          <p:cNvPr id="60" name="TextBox 59">
            <a:extLst>
              <a:ext uri="{FF2B5EF4-FFF2-40B4-BE49-F238E27FC236}">
                <a16:creationId xmlns:a16="http://schemas.microsoft.com/office/drawing/2014/main" id="{F930D4A3-E8D7-3879-CAF6-8AF562ACF1EA}"/>
              </a:ext>
            </a:extLst>
          </p:cNvPr>
          <p:cNvSpPr txBox="1"/>
          <p:nvPr/>
        </p:nvSpPr>
        <p:spPr>
          <a:xfrm>
            <a:off x="11717529" y="2631879"/>
            <a:ext cx="742173" cy="830997"/>
          </a:xfrm>
          <a:prstGeom prst="rect">
            <a:avLst/>
          </a:prstGeom>
          <a:noFill/>
        </p:spPr>
        <p:txBody>
          <a:bodyPr wrap="square" rtlCol="0">
            <a:spAutoFit/>
          </a:bodyPr>
          <a:lstStyle/>
          <a:p>
            <a:r>
              <a:rPr lang="en-US" sz="4800" b="1" i="1" dirty="0"/>
              <a:t>2</a:t>
            </a:r>
          </a:p>
        </p:txBody>
      </p:sp>
      <p:sp>
        <p:nvSpPr>
          <p:cNvPr id="61" name="TextBox 60">
            <a:extLst>
              <a:ext uri="{FF2B5EF4-FFF2-40B4-BE49-F238E27FC236}">
                <a16:creationId xmlns:a16="http://schemas.microsoft.com/office/drawing/2014/main" id="{D2D533BD-A788-637A-FA97-C7EC8222062F}"/>
              </a:ext>
            </a:extLst>
          </p:cNvPr>
          <p:cNvSpPr txBox="1"/>
          <p:nvPr/>
        </p:nvSpPr>
        <p:spPr>
          <a:xfrm>
            <a:off x="9920100" y="4506096"/>
            <a:ext cx="685800" cy="830997"/>
          </a:xfrm>
          <a:prstGeom prst="rect">
            <a:avLst/>
          </a:prstGeom>
          <a:noFill/>
        </p:spPr>
        <p:txBody>
          <a:bodyPr wrap="square" rtlCol="0">
            <a:spAutoFit/>
          </a:bodyPr>
          <a:lstStyle/>
          <a:p>
            <a:r>
              <a:rPr lang="en-US" sz="4800" b="1" i="1" dirty="0"/>
              <a:t>3</a:t>
            </a:r>
          </a:p>
        </p:txBody>
      </p:sp>
      <p:sp>
        <p:nvSpPr>
          <p:cNvPr id="62" name="TextBox 61">
            <a:extLst>
              <a:ext uri="{FF2B5EF4-FFF2-40B4-BE49-F238E27FC236}">
                <a16:creationId xmlns:a16="http://schemas.microsoft.com/office/drawing/2014/main" id="{7045BE5F-A6ED-0F6B-5481-84F4F787A6CF}"/>
              </a:ext>
            </a:extLst>
          </p:cNvPr>
          <p:cNvSpPr txBox="1"/>
          <p:nvPr/>
        </p:nvSpPr>
        <p:spPr>
          <a:xfrm>
            <a:off x="8107987" y="6444018"/>
            <a:ext cx="497252" cy="830997"/>
          </a:xfrm>
          <a:prstGeom prst="rect">
            <a:avLst/>
          </a:prstGeom>
          <a:noFill/>
        </p:spPr>
        <p:txBody>
          <a:bodyPr wrap="none" rtlCol="0">
            <a:spAutoFit/>
          </a:bodyPr>
          <a:lstStyle/>
          <a:p>
            <a:r>
              <a:rPr lang="en-US" sz="4800" b="1" i="1" dirty="0"/>
              <a:t>4</a:t>
            </a:r>
          </a:p>
        </p:txBody>
      </p:sp>
      <p:sp>
        <p:nvSpPr>
          <p:cNvPr id="63" name="TextBox 62">
            <a:extLst>
              <a:ext uri="{FF2B5EF4-FFF2-40B4-BE49-F238E27FC236}">
                <a16:creationId xmlns:a16="http://schemas.microsoft.com/office/drawing/2014/main" id="{52097931-A26C-DCF9-6CE0-C80096C32534}"/>
              </a:ext>
            </a:extLst>
          </p:cNvPr>
          <p:cNvSpPr txBox="1"/>
          <p:nvPr/>
        </p:nvSpPr>
        <p:spPr>
          <a:xfrm>
            <a:off x="6241182" y="8318369"/>
            <a:ext cx="497252" cy="830997"/>
          </a:xfrm>
          <a:prstGeom prst="rect">
            <a:avLst/>
          </a:prstGeom>
          <a:noFill/>
        </p:spPr>
        <p:txBody>
          <a:bodyPr wrap="none" rtlCol="0">
            <a:spAutoFit/>
          </a:bodyPr>
          <a:lstStyle/>
          <a:p>
            <a:r>
              <a:rPr lang="en-US" sz="4800" b="1" i="1" dirty="0"/>
              <a:t>5</a:t>
            </a:r>
          </a:p>
        </p:txBody>
      </p:sp>
      <p:sp>
        <p:nvSpPr>
          <p:cNvPr id="64" name="Rectangle 63">
            <a:extLst>
              <a:ext uri="{FF2B5EF4-FFF2-40B4-BE49-F238E27FC236}">
                <a16:creationId xmlns:a16="http://schemas.microsoft.com/office/drawing/2014/main" id="{469DF581-C50E-A70D-451D-19705F2CF519}"/>
              </a:ext>
            </a:extLst>
          </p:cNvPr>
          <p:cNvSpPr/>
          <p:nvPr/>
        </p:nvSpPr>
        <p:spPr>
          <a:xfrm>
            <a:off x="849602" y="6085934"/>
            <a:ext cx="4047201" cy="25336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solidFill>
                  <a:srgbClr val="C00000"/>
                </a:solidFill>
              </a:rPr>
              <a:t>Current Project:</a:t>
            </a:r>
          </a:p>
          <a:p>
            <a:pPr algn="ctr"/>
            <a:r>
              <a:rPr lang="en-US" sz="2800" dirty="0">
                <a:solidFill>
                  <a:srgbClr val="C00000"/>
                </a:solidFill>
              </a:rPr>
              <a:t>NMLS Upgrade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602205" y="3581937"/>
            <a:ext cx="11083591" cy="1781642"/>
          </a:xfrm>
          <a:prstGeom prst="rect">
            <a:avLst/>
          </a:prstGeom>
        </p:spPr>
        <p:txBody>
          <a:bodyPr lIns="0" tIns="0" rIns="0" bIns="0" rtlCol="0" anchor="t">
            <a:spAutoFit/>
          </a:bodyPr>
          <a:lstStyle/>
          <a:p>
            <a:pPr algn="ctr">
              <a:lnSpc>
                <a:spcPts val="14776"/>
              </a:lnSpc>
            </a:pPr>
            <a:r>
              <a:rPr lang="en-US" sz="10707" spc="1049" dirty="0">
                <a:solidFill>
                  <a:srgbClr val="FFFFFF"/>
                </a:solidFill>
                <a:latin typeface="Codec Pro ExtraBold"/>
                <a:ea typeface="Codec Pro ExtraBold"/>
                <a:cs typeface="Codec Pro ExtraBold"/>
                <a:sym typeface="Codec Pro ExtraBold"/>
              </a:rPr>
              <a:t>Projects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33449" y="374454"/>
            <a:ext cx="16892552" cy="1237070"/>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p:cNvSpPr/>
          <p:nvPr/>
        </p:nvSpPr>
        <p:spPr>
          <a:xfrm>
            <a:off x="667020" y="395052"/>
            <a:ext cx="16858980" cy="111057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US"/>
          </a:p>
        </p:txBody>
      </p:sp>
      <p:grpSp>
        <p:nvGrpSpPr>
          <p:cNvPr id="10" name="Group 10"/>
          <p:cNvGrpSpPr/>
          <p:nvPr/>
        </p:nvGrpSpPr>
        <p:grpSpPr>
          <a:xfrm>
            <a:off x="6561011" y="2067736"/>
            <a:ext cx="45719"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endParaRPr lang="en-US"/>
            </a:p>
          </p:txBody>
        </p:sp>
        <p:sp>
          <p:nvSpPr>
            <p:cNvPr id="12" name="TextBox 12"/>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4098721" y="801137"/>
            <a:ext cx="10090558" cy="455125"/>
          </a:xfrm>
          <a:prstGeom prst="rect">
            <a:avLst/>
          </a:prstGeom>
        </p:spPr>
        <p:txBody>
          <a:bodyPr wrap="square" lIns="0" tIns="0" rIns="0" bIns="0" rtlCol="0" anchor="t">
            <a:spAutoFit/>
          </a:bodyPr>
          <a:lstStyle/>
          <a:p>
            <a:pPr marL="0" lvl="1" indent="0" algn="ctr">
              <a:lnSpc>
                <a:spcPts val="3461"/>
              </a:lnSpc>
              <a:spcBef>
                <a:spcPct val="0"/>
              </a:spcBef>
            </a:pPr>
            <a:r>
              <a:rPr lang="en-US" sz="3600" b="1" dirty="0">
                <a:solidFill>
                  <a:schemeClr val="bg1"/>
                </a:solidFill>
              </a:rPr>
              <a:t>Project Highlights &amp; My Legendary Contributions</a:t>
            </a:r>
            <a:endParaRPr lang="en-US" sz="3600" b="1" spc="245" dirty="0">
              <a:solidFill>
                <a:schemeClr val="bg1"/>
              </a:solidFill>
              <a:latin typeface="Open Sauce"/>
              <a:ea typeface="Open Sauce"/>
              <a:cs typeface="Open Sauce"/>
              <a:sym typeface="Open Sauce"/>
            </a:endParaRPr>
          </a:p>
        </p:txBody>
      </p:sp>
      <p:grpSp>
        <p:nvGrpSpPr>
          <p:cNvPr id="15" name="Group 15"/>
          <p:cNvGrpSpPr/>
          <p:nvPr/>
        </p:nvGrpSpPr>
        <p:grpSpPr>
          <a:xfrm>
            <a:off x="12062575" y="2067736"/>
            <a:ext cx="64285" cy="4637272"/>
            <a:chOff x="0" y="0"/>
            <a:chExt cx="12543" cy="1221339"/>
          </a:xfrm>
        </p:grpSpPr>
        <p:sp>
          <p:nvSpPr>
            <p:cNvPr id="16" name="Freeform 16"/>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endParaRPr lang="en-US"/>
            </a:p>
          </p:txBody>
        </p:sp>
        <p:sp>
          <p:nvSpPr>
            <p:cNvPr id="17" name="TextBox 17"/>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7359679" y="1907179"/>
            <a:ext cx="3943827" cy="787203"/>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OARS Fronted Backend Processes</a:t>
            </a:r>
          </a:p>
        </p:txBody>
      </p:sp>
      <p:sp>
        <p:nvSpPr>
          <p:cNvPr id="19" name="TextBox 19"/>
          <p:cNvSpPr txBox="1"/>
          <p:nvPr/>
        </p:nvSpPr>
        <p:spPr>
          <a:xfrm>
            <a:off x="1589149" y="2017609"/>
            <a:ext cx="3935162" cy="376834"/>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RMS Upgrade Project</a:t>
            </a:r>
          </a:p>
        </p:txBody>
      </p:sp>
      <p:sp>
        <p:nvSpPr>
          <p:cNvPr id="20" name="TextBox 20"/>
          <p:cNvSpPr txBox="1"/>
          <p:nvPr/>
        </p:nvSpPr>
        <p:spPr>
          <a:xfrm>
            <a:off x="12649200" y="1988704"/>
            <a:ext cx="4468000" cy="376834"/>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BFD UAT Testing</a:t>
            </a:r>
          </a:p>
        </p:txBody>
      </p:sp>
      <p:sp>
        <p:nvSpPr>
          <p:cNvPr id="21" name="TextBox 21"/>
          <p:cNvSpPr txBox="1"/>
          <p:nvPr/>
        </p:nvSpPr>
        <p:spPr>
          <a:xfrm>
            <a:off x="552450" y="2703943"/>
            <a:ext cx="6008561" cy="7361374"/>
          </a:xfrm>
          <a:prstGeom prst="rect">
            <a:avLst/>
          </a:prstGeom>
        </p:spPr>
        <p:txBody>
          <a:bodyPr wrap="square" lIns="0" tIns="0" rIns="0" bIns="0" rtlCol="0" anchor="t">
            <a:spAutoFit/>
          </a:bodyPr>
          <a:lstStyle/>
          <a:p>
            <a:pPr>
              <a:lnSpc>
                <a:spcPts val="2545"/>
              </a:lnSpc>
            </a:pPr>
            <a:r>
              <a:rPr lang="en-US" sz="2800" b="1" spc="180" dirty="0">
                <a:solidFill>
                  <a:schemeClr val="tx1">
                    <a:lumMod val="85000"/>
                    <a:lumOff val="15000"/>
                  </a:schemeClr>
                </a:solidFill>
                <a:ea typeface="Open Sauce"/>
                <a:cs typeface="Open Sauce"/>
                <a:sym typeface="Open Sauce"/>
              </a:rPr>
              <a:t>Objective</a:t>
            </a:r>
            <a:r>
              <a:rPr lang="en-US" sz="1844" spc="180" dirty="0">
                <a:solidFill>
                  <a:schemeClr val="tx1">
                    <a:lumMod val="85000"/>
                    <a:lumOff val="15000"/>
                  </a:schemeClr>
                </a:solidFill>
                <a:ea typeface="Open Sauce"/>
                <a:cs typeface="Open Sauce"/>
                <a:sym typeface="Open Sauce"/>
              </a:rPr>
              <a:t>: </a:t>
            </a:r>
            <a:r>
              <a:rPr lang="en-US" sz="2000" dirty="0">
                <a:solidFill>
                  <a:schemeClr val="tx1">
                    <a:lumMod val="85000"/>
                    <a:lumOff val="15000"/>
                  </a:schemeClr>
                </a:solidFill>
              </a:rPr>
              <a:t>The RMS Windows Server 2012 upgrade plan aimed to migrate the system to Windows Server 2022. My role involved supporting the testing of the upgraded version of RMS to ensure a smooth transition.</a:t>
            </a:r>
          </a:p>
          <a:p>
            <a:pPr>
              <a:lnSpc>
                <a:spcPts val="2545"/>
              </a:lnSpc>
            </a:pPr>
            <a:endParaRPr lang="en-US" sz="1844" spc="180" dirty="0">
              <a:solidFill>
                <a:schemeClr val="tx1">
                  <a:lumMod val="85000"/>
                  <a:lumOff val="15000"/>
                </a:schemeClr>
              </a:solidFill>
              <a:ea typeface="Open Sauce"/>
              <a:cs typeface="Open Sauce"/>
              <a:sym typeface="Open Sauce"/>
            </a:endParaRPr>
          </a:p>
          <a:p>
            <a:pPr>
              <a:lnSpc>
                <a:spcPts val="2545"/>
              </a:lnSpc>
            </a:pPr>
            <a:r>
              <a:rPr lang="en-US" sz="2800" b="1" spc="180" dirty="0">
                <a:solidFill>
                  <a:schemeClr val="tx1">
                    <a:lumMod val="85000"/>
                    <a:lumOff val="15000"/>
                  </a:schemeClr>
                </a:solidFill>
                <a:ea typeface="Open Sauce"/>
                <a:cs typeface="Open Sauce"/>
                <a:sym typeface="Open Sauce"/>
              </a:rPr>
              <a:t>Tasks</a:t>
            </a:r>
            <a:r>
              <a:rPr lang="en-US" sz="1844" spc="180" dirty="0">
                <a:solidFill>
                  <a:schemeClr val="tx1">
                    <a:lumMod val="85000"/>
                    <a:lumOff val="15000"/>
                  </a:schemeClr>
                </a:solidFill>
                <a:ea typeface="Open Sauce"/>
                <a:cs typeface="Open Sauce"/>
                <a:sym typeface="Open Sauce"/>
              </a:rPr>
              <a:t>: </a:t>
            </a:r>
            <a:r>
              <a:rPr lang="en-US" sz="2000" dirty="0">
                <a:solidFill>
                  <a:schemeClr val="tx1">
                    <a:lumMod val="85000"/>
                    <a:lumOff val="15000"/>
                  </a:schemeClr>
                </a:solidFill>
              </a:rPr>
              <a:t>Conducted both </a:t>
            </a:r>
            <a:r>
              <a:rPr lang="en-US" sz="2000" b="1" dirty="0">
                <a:solidFill>
                  <a:schemeClr val="tx1">
                    <a:lumMod val="85000"/>
                    <a:lumOff val="15000"/>
                  </a:schemeClr>
                </a:solidFill>
              </a:rPr>
              <a:t>manual and automated testing</a:t>
            </a:r>
            <a:r>
              <a:rPr lang="en-US" sz="2000" dirty="0">
                <a:solidFill>
                  <a:schemeClr val="tx1">
                    <a:lumMod val="85000"/>
                    <a:lumOff val="15000"/>
                  </a:schemeClr>
                </a:solidFill>
              </a:rPr>
              <a:t> on the RMS application. </a:t>
            </a:r>
            <a:r>
              <a:rPr lang="en-US" sz="2000" b="1" dirty="0">
                <a:solidFill>
                  <a:schemeClr val="tx1">
                    <a:lumMod val="85000"/>
                    <a:lumOff val="15000"/>
                  </a:schemeClr>
                </a:solidFill>
              </a:rPr>
              <a:t>Reported defects and tasks</a:t>
            </a:r>
            <a:r>
              <a:rPr lang="en-US" sz="2000" dirty="0">
                <a:solidFill>
                  <a:schemeClr val="tx1">
                    <a:lumMod val="85000"/>
                    <a:lumOff val="15000"/>
                  </a:schemeClr>
                </a:solidFill>
              </a:rPr>
              <a:t> in JIRA to track progress. Identified </a:t>
            </a:r>
            <a:r>
              <a:rPr lang="en-US" sz="2000" b="1" dirty="0">
                <a:solidFill>
                  <a:schemeClr val="tx1">
                    <a:lumMod val="85000"/>
                    <a:lumOff val="15000"/>
                  </a:schemeClr>
                </a:solidFill>
              </a:rPr>
              <a:t>security loopholes</a:t>
            </a:r>
            <a:r>
              <a:rPr lang="en-US" sz="2000" dirty="0">
                <a:solidFill>
                  <a:schemeClr val="tx1">
                    <a:lumMod val="85000"/>
                    <a:lumOff val="15000"/>
                  </a:schemeClr>
                </a:solidFill>
              </a:rPr>
              <a:t> in the system, and played a key role in the </a:t>
            </a:r>
            <a:r>
              <a:rPr lang="en-US" sz="2000" b="1" dirty="0">
                <a:solidFill>
                  <a:schemeClr val="tx1">
                    <a:lumMod val="85000"/>
                    <a:lumOff val="15000"/>
                  </a:schemeClr>
                </a:solidFill>
              </a:rPr>
              <a:t>remediation process</a:t>
            </a:r>
            <a:r>
              <a:rPr lang="en-US" sz="2000" dirty="0">
                <a:solidFill>
                  <a:schemeClr val="tx1">
                    <a:lumMod val="85000"/>
                    <a:lumOff val="15000"/>
                  </a:schemeClr>
                </a:solidFill>
              </a:rPr>
              <a:t> to strengthen security.</a:t>
            </a:r>
          </a:p>
          <a:p>
            <a:pPr>
              <a:lnSpc>
                <a:spcPts val="2545"/>
              </a:lnSpc>
            </a:pPr>
            <a:endParaRPr lang="en-US" sz="2000" dirty="0">
              <a:solidFill>
                <a:schemeClr val="tx1">
                  <a:lumMod val="85000"/>
                  <a:lumOff val="15000"/>
                </a:schemeClr>
              </a:solidFill>
            </a:endParaRPr>
          </a:p>
          <a:p>
            <a:pPr>
              <a:lnSpc>
                <a:spcPts val="2545"/>
              </a:lnSpc>
            </a:pPr>
            <a:r>
              <a:rPr lang="en-US" sz="2800" b="1" dirty="0">
                <a:solidFill>
                  <a:schemeClr val="tx1">
                    <a:lumMod val="85000"/>
                    <a:lumOff val="15000"/>
                  </a:schemeClr>
                </a:solidFill>
              </a:rPr>
              <a:t>Impact</a:t>
            </a:r>
            <a:r>
              <a:rPr lang="en-US" sz="2000" dirty="0">
                <a:solidFill>
                  <a:schemeClr val="tx1">
                    <a:lumMod val="85000"/>
                    <a:lumOff val="15000"/>
                  </a:schemeClr>
                </a:solidFill>
              </a:rPr>
              <a:t>: Ensured the </a:t>
            </a:r>
            <a:r>
              <a:rPr lang="en-US" sz="2000" b="1" dirty="0">
                <a:solidFill>
                  <a:schemeClr val="tx1">
                    <a:lumMod val="85000"/>
                    <a:lumOff val="15000"/>
                  </a:schemeClr>
                </a:solidFill>
              </a:rPr>
              <a:t>RMS upgrade</a:t>
            </a:r>
            <a:r>
              <a:rPr lang="en-US" sz="2000" dirty="0">
                <a:solidFill>
                  <a:schemeClr val="tx1">
                    <a:lumMod val="85000"/>
                    <a:lumOff val="15000"/>
                  </a:schemeClr>
                </a:solidFill>
              </a:rPr>
              <a:t> was successfully completed without major issues, maintaining system stability throughout the process. Contributed to making the application more </a:t>
            </a:r>
            <a:r>
              <a:rPr lang="en-US" sz="2000" b="1" dirty="0">
                <a:solidFill>
                  <a:schemeClr val="tx1">
                    <a:lumMod val="85000"/>
                    <a:lumOff val="15000"/>
                  </a:schemeClr>
                </a:solidFill>
              </a:rPr>
              <a:t>secure and robust</a:t>
            </a:r>
            <a:r>
              <a:rPr lang="en-US" sz="2000" dirty="0">
                <a:solidFill>
                  <a:schemeClr val="tx1">
                    <a:lumMod val="85000"/>
                    <a:lumOff val="15000"/>
                  </a:schemeClr>
                </a:solidFill>
              </a:rPr>
              <a:t>, mitigating potential vulnerabilities and enhancing overall performance.</a:t>
            </a:r>
          </a:p>
          <a:p>
            <a:pPr>
              <a:lnSpc>
                <a:spcPts val="2545"/>
              </a:lnSpc>
            </a:pPr>
            <a:endParaRPr lang="en-US" sz="1844" spc="180" dirty="0">
              <a:solidFill>
                <a:schemeClr val="tx1">
                  <a:lumMod val="85000"/>
                  <a:lumOff val="15000"/>
                </a:schemeClr>
              </a:solidFill>
              <a:ea typeface="Open Sauce"/>
              <a:cs typeface="Open Sauce"/>
              <a:sym typeface="Open Sauce"/>
            </a:endParaRPr>
          </a:p>
          <a:p>
            <a:pPr>
              <a:lnSpc>
                <a:spcPts val="2545"/>
              </a:lnSpc>
            </a:pPr>
            <a:r>
              <a:rPr lang="en-US" sz="2800" b="1" spc="180" dirty="0">
                <a:solidFill>
                  <a:schemeClr val="tx1">
                    <a:lumMod val="85000"/>
                    <a:lumOff val="15000"/>
                  </a:schemeClr>
                </a:solidFill>
                <a:ea typeface="Open Sauce"/>
                <a:cs typeface="Open Sauce"/>
                <a:sym typeface="Open Sauce"/>
              </a:rPr>
              <a:t>Learning</a:t>
            </a:r>
            <a:r>
              <a:rPr lang="en-US" sz="1844" spc="180" dirty="0">
                <a:solidFill>
                  <a:schemeClr val="tx1">
                    <a:lumMod val="85000"/>
                    <a:lumOff val="15000"/>
                  </a:schemeClr>
                </a:solidFill>
                <a:ea typeface="Open Sauce"/>
                <a:cs typeface="Open Sauce"/>
                <a:sym typeface="Open Sauce"/>
              </a:rPr>
              <a:t>: </a:t>
            </a:r>
            <a:r>
              <a:rPr lang="en-US" sz="2000" dirty="0">
                <a:solidFill>
                  <a:schemeClr val="tx1">
                    <a:lumMod val="85000"/>
                    <a:lumOff val="15000"/>
                  </a:schemeClr>
                </a:solidFill>
              </a:rPr>
              <a:t>gaining hands-on experience with both </a:t>
            </a:r>
            <a:r>
              <a:rPr lang="en-US" sz="2000" b="1" dirty="0">
                <a:solidFill>
                  <a:schemeClr val="tx1">
                    <a:lumMod val="85000"/>
                    <a:lumOff val="15000"/>
                  </a:schemeClr>
                </a:solidFill>
              </a:rPr>
              <a:t>manual and automated testing</a:t>
            </a:r>
            <a:r>
              <a:rPr lang="en-US" sz="2000" dirty="0">
                <a:solidFill>
                  <a:schemeClr val="tx1">
                    <a:lumMod val="85000"/>
                    <a:lumOff val="15000"/>
                  </a:schemeClr>
                </a:solidFill>
              </a:rPr>
              <a:t> techniques, and developing a deeper understanding of </a:t>
            </a:r>
            <a:r>
              <a:rPr lang="en-US" sz="2000" b="1" dirty="0">
                <a:solidFill>
                  <a:schemeClr val="tx1">
                    <a:lumMod val="85000"/>
                    <a:lumOff val="15000"/>
                  </a:schemeClr>
                </a:solidFill>
              </a:rPr>
              <a:t>security remediation</a:t>
            </a:r>
            <a:r>
              <a:rPr lang="en-US" sz="2000" dirty="0">
                <a:solidFill>
                  <a:schemeClr val="tx1">
                    <a:lumMod val="85000"/>
                    <a:lumOff val="15000"/>
                  </a:schemeClr>
                </a:solidFill>
              </a:rPr>
              <a:t> to enhance application security, stability and robustness.</a:t>
            </a:r>
            <a:endParaRPr lang="en-US" sz="1844" spc="180" dirty="0">
              <a:solidFill>
                <a:schemeClr val="tx1">
                  <a:lumMod val="85000"/>
                  <a:lumOff val="15000"/>
                </a:schemeClr>
              </a:solidFill>
              <a:ea typeface="Open Sauce"/>
              <a:cs typeface="Open Sauce"/>
              <a:sym typeface="Open Sauce"/>
            </a:endParaRPr>
          </a:p>
        </p:txBody>
      </p:sp>
      <p:sp>
        <p:nvSpPr>
          <p:cNvPr id="22" name="TextBox 22"/>
          <p:cNvSpPr txBox="1"/>
          <p:nvPr/>
        </p:nvSpPr>
        <p:spPr>
          <a:xfrm>
            <a:off x="6867135" y="2767549"/>
            <a:ext cx="5125541" cy="6720173"/>
          </a:xfrm>
          <a:prstGeom prst="rect">
            <a:avLst/>
          </a:prstGeom>
        </p:spPr>
        <p:txBody>
          <a:bodyPr wrap="square" lIns="0" tIns="0" rIns="0" bIns="0" rtlCol="0" anchor="t">
            <a:spAutoFit/>
          </a:bodyPr>
          <a:lstStyle/>
          <a:p>
            <a:pPr>
              <a:lnSpc>
                <a:spcPts val="2545"/>
              </a:lnSpc>
            </a:pPr>
            <a:r>
              <a:rPr lang="en-US" sz="2000" b="1" spc="180" dirty="0">
                <a:solidFill>
                  <a:schemeClr val="tx1">
                    <a:lumMod val="85000"/>
                    <a:lumOff val="15000"/>
                  </a:schemeClr>
                </a:solidFill>
                <a:ea typeface="Open Sauce"/>
                <a:cs typeface="Open Sauce"/>
                <a:sym typeface="Open Sauce"/>
              </a:rPr>
              <a:t>Objective</a:t>
            </a:r>
            <a:r>
              <a:rPr lang="en-US" sz="2000" spc="180" dirty="0">
                <a:solidFill>
                  <a:schemeClr val="tx1">
                    <a:lumMod val="85000"/>
                    <a:lumOff val="15000"/>
                  </a:schemeClr>
                </a:solidFill>
                <a:ea typeface="Open Sauce"/>
                <a:cs typeface="Open Sauce"/>
                <a:sym typeface="Open Sauce"/>
              </a:rPr>
              <a:t>: </a:t>
            </a:r>
            <a:r>
              <a:rPr lang="en-US" sz="2000" dirty="0">
                <a:solidFill>
                  <a:schemeClr val="tx1">
                    <a:lumMod val="85000"/>
                    <a:lumOff val="15000"/>
                  </a:schemeClr>
                </a:solidFill>
              </a:rPr>
              <a:t>The objective was to perform comprehensive testing of the </a:t>
            </a:r>
            <a:r>
              <a:rPr lang="en-US" sz="2000" b="1" dirty="0">
                <a:solidFill>
                  <a:schemeClr val="tx1">
                    <a:lumMod val="85000"/>
                    <a:lumOff val="15000"/>
                  </a:schemeClr>
                </a:solidFill>
              </a:rPr>
              <a:t>OARS application</a:t>
            </a:r>
            <a:r>
              <a:rPr lang="en-US" sz="2000" dirty="0">
                <a:solidFill>
                  <a:schemeClr val="tx1">
                    <a:lumMod val="85000"/>
                    <a:lumOff val="15000"/>
                  </a:schemeClr>
                </a:solidFill>
              </a:rPr>
              <a:t>, focusing on the </a:t>
            </a:r>
            <a:r>
              <a:rPr lang="en-US" sz="2000" b="1" dirty="0">
                <a:solidFill>
                  <a:schemeClr val="tx1">
                    <a:lumMod val="85000"/>
                    <a:lumOff val="15000"/>
                  </a:schemeClr>
                </a:solidFill>
              </a:rPr>
              <a:t>Admin Login</a:t>
            </a:r>
            <a:r>
              <a:rPr lang="en-US" sz="2000" dirty="0">
                <a:solidFill>
                  <a:schemeClr val="tx1">
                    <a:lumMod val="85000"/>
                    <a:lumOff val="15000"/>
                  </a:schemeClr>
                </a:solidFill>
              </a:rPr>
              <a:t> and </a:t>
            </a:r>
            <a:r>
              <a:rPr lang="en-US" sz="2000" b="1" dirty="0">
                <a:solidFill>
                  <a:schemeClr val="tx1">
                    <a:lumMod val="85000"/>
                    <a:lumOff val="15000"/>
                  </a:schemeClr>
                </a:solidFill>
              </a:rPr>
              <a:t>Institution Login</a:t>
            </a:r>
            <a:r>
              <a:rPr lang="en-US" sz="2000" dirty="0">
                <a:solidFill>
                  <a:schemeClr val="tx1">
                    <a:lumMod val="85000"/>
                    <a:lumOff val="15000"/>
                  </a:schemeClr>
                </a:solidFill>
              </a:rPr>
              <a:t> functionalities, and to ensure the application’s </a:t>
            </a:r>
            <a:r>
              <a:rPr lang="en-US" sz="2000" b="1" dirty="0">
                <a:solidFill>
                  <a:schemeClr val="tx1">
                    <a:lumMod val="85000"/>
                    <a:lumOff val="15000"/>
                  </a:schemeClr>
                </a:solidFill>
              </a:rPr>
              <a:t>data integrity</a:t>
            </a:r>
            <a:r>
              <a:rPr lang="en-US" sz="2000" dirty="0">
                <a:solidFill>
                  <a:schemeClr val="tx1">
                    <a:lumMod val="85000"/>
                    <a:lumOff val="15000"/>
                  </a:schemeClr>
                </a:solidFill>
              </a:rPr>
              <a:t> and </a:t>
            </a:r>
            <a:r>
              <a:rPr lang="en-US" sz="2000" b="1" dirty="0">
                <a:solidFill>
                  <a:schemeClr val="tx1">
                    <a:lumMod val="85000"/>
                    <a:lumOff val="15000"/>
                  </a:schemeClr>
                </a:solidFill>
              </a:rPr>
              <a:t>system reliability</a:t>
            </a:r>
            <a:r>
              <a:rPr lang="en-US" sz="2000" dirty="0">
                <a:solidFill>
                  <a:schemeClr val="tx1">
                    <a:lumMod val="85000"/>
                    <a:lumOff val="15000"/>
                  </a:schemeClr>
                </a:solidFill>
              </a:rPr>
              <a:t> across key processes, including </a:t>
            </a:r>
            <a:r>
              <a:rPr lang="en-US" sz="2000" b="1" dirty="0">
                <a:solidFill>
                  <a:schemeClr val="tx1">
                    <a:lumMod val="85000"/>
                    <a:lumOff val="15000"/>
                  </a:schemeClr>
                </a:solidFill>
              </a:rPr>
              <a:t>database refresh</a:t>
            </a:r>
            <a:r>
              <a:rPr lang="en-US" sz="2000" dirty="0">
                <a:solidFill>
                  <a:schemeClr val="tx1">
                    <a:lumMod val="85000"/>
                    <a:lumOff val="15000"/>
                  </a:schemeClr>
                </a:solidFill>
              </a:rPr>
              <a:t> and </a:t>
            </a:r>
            <a:r>
              <a:rPr lang="en-US" sz="2000" b="1" dirty="0">
                <a:solidFill>
                  <a:schemeClr val="tx1">
                    <a:lumMod val="85000"/>
                    <a:lumOff val="15000"/>
                  </a:schemeClr>
                </a:solidFill>
              </a:rPr>
              <a:t>address updates</a:t>
            </a:r>
            <a:r>
              <a:rPr lang="en-US" sz="2000" dirty="0">
                <a:solidFill>
                  <a:schemeClr val="tx1">
                    <a:lumMod val="85000"/>
                    <a:lumOff val="15000"/>
                  </a:schemeClr>
                </a:solidFill>
              </a:rPr>
              <a:t>.</a:t>
            </a:r>
          </a:p>
          <a:p>
            <a:pPr>
              <a:lnSpc>
                <a:spcPts val="2545"/>
              </a:lnSpc>
            </a:pPr>
            <a:endParaRPr lang="en-US" sz="2000" spc="180" dirty="0">
              <a:solidFill>
                <a:schemeClr val="tx1">
                  <a:lumMod val="85000"/>
                  <a:lumOff val="15000"/>
                </a:schemeClr>
              </a:solidFill>
              <a:ea typeface="Open Sauce"/>
              <a:cs typeface="Open Sauce"/>
              <a:sym typeface="Open Sauce"/>
            </a:endParaRPr>
          </a:p>
          <a:p>
            <a:pPr>
              <a:lnSpc>
                <a:spcPts val="2545"/>
              </a:lnSpc>
            </a:pPr>
            <a:r>
              <a:rPr lang="en-US" sz="2000" b="1" spc="180" dirty="0">
                <a:solidFill>
                  <a:schemeClr val="tx1">
                    <a:lumMod val="85000"/>
                    <a:lumOff val="15000"/>
                  </a:schemeClr>
                </a:solidFill>
                <a:ea typeface="Open Sauce"/>
                <a:cs typeface="Open Sauce"/>
                <a:sym typeface="Open Sauce"/>
              </a:rPr>
              <a:t>Tasks</a:t>
            </a:r>
            <a:r>
              <a:rPr lang="en-US" sz="2000" spc="180" dirty="0">
                <a:solidFill>
                  <a:schemeClr val="tx1">
                    <a:lumMod val="85000"/>
                    <a:lumOff val="15000"/>
                  </a:schemeClr>
                </a:solidFill>
                <a:ea typeface="Open Sauce"/>
                <a:cs typeface="Open Sauce"/>
                <a:sym typeface="Open Sauce"/>
              </a:rPr>
              <a:t>: Helped with the testing of the OARS application and documented the results.</a:t>
            </a:r>
          </a:p>
          <a:p>
            <a:pPr>
              <a:lnSpc>
                <a:spcPts val="2545"/>
              </a:lnSpc>
            </a:pPr>
            <a:endParaRPr lang="en-US" sz="2000" spc="180" dirty="0">
              <a:solidFill>
                <a:schemeClr val="tx1">
                  <a:lumMod val="85000"/>
                  <a:lumOff val="15000"/>
                </a:schemeClr>
              </a:solidFill>
              <a:ea typeface="Open Sauce"/>
              <a:cs typeface="Open Sauce"/>
              <a:sym typeface="Open Sauce"/>
            </a:endParaRPr>
          </a:p>
          <a:p>
            <a:pPr>
              <a:lnSpc>
                <a:spcPts val="2545"/>
              </a:lnSpc>
            </a:pPr>
            <a:r>
              <a:rPr lang="en-US" sz="2000" b="1" spc="180" dirty="0">
                <a:solidFill>
                  <a:schemeClr val="tx1">
                    <a:lumMod val="85000"/>
                    <a:lumOff val="15000"/>
                  </a:schemeClr>
                </a:solidFill>
                <a:ea typeface="Open Sauce"/>
                <a:cs typeface="Open Sauce"/>
                <a:sym typeface="Open Sauce"/>
              </a:rPr>
              <a:t>Impact</a:t>
            </a:r>
            <a:r>
              <a:rPr lang="en-US" sz="2000" spc="180" dirty="0">
                <a:solidFill>
                  <a:schemeClr val="tx1">
                    <a:lumMod val="85000"/>
                    <a:lumOff val="15000"/>
                  </a:schemeClr>
                </a:solidFill>
                <a:ea typeface="Open Sauce"/>
                <a:cs typeface="Open Sauce"/>
                <a:sym typeface="Open Sauce"/>
              </a:rPr>
              <a:t>: Successful validation of Key functionalities, Raised awareness on a key issue.</a:t>
            </a:r>
          </a:p>
          <a:p>
            <a:pPr>
              <a:lnSpc>
                <a:spcPts val="2545"/>
              </a:lnSpc>
            </a:pPr>
            <a:endParaRPr lang="en-US" sz="2000" spc="180" dirty="0">
              <a:solidFill>
                <a:schemeClr val="tx1">
                  <a:lumMod val="85000"/>
                  <a:lumOff val="15000"/>
                </a:schemeClr>
              </a:solidFill>
              <a:ea typeface="Open Sauce"/>
              <a:cs typeface="Open Sauce"/>
              <a:sym typeface="Open Sauce"/>
            </a:endParaRPr>
          </a:p>
          <a:p>
            <a:pPr>
              <a:lnSpc>
                <a:spcPts val="2545"/>
              </a:lnSpc>
            </a:pPr>
            <a:r>
              <a:rPr lang="en-US" sz="2000" b="1" spc="180" dirty="0">
                <a:solidFill>
                  <a:schemeClr val="tx1">
                    <a:lumMod val="85000"/>
                    <a:lumOff val="15000"/>
                  </a:schemeClr>
                </a:solidFill>
                <a:ea typeface="Open Sauce"/>
                <a:cs typeface="Open Sauce"/>
                <a:sym typeface="Open Sauce"/>
              </a:rPr>
              <a:t>Learning</a:t>
            </a:r>
            <a:r>
              <a:rPr lang="en-US" sz="2000" spc="180" dirty="0">
                <a:solidFill>
                  <a:schemeClr val="tx1">
                    <a:lumMod val="85000"/>
                    <a:lumOff val="15000"/>
                  </a:schemeClr>
                </a:solidFill>
                <a:ea typeface="Open Sauce"/>
                <a:cs typeface="Open Sauce"/>
                <a:sym typeface="Open Sauce"/>
              </a:rPr>
              <a:t>: </a:t>
            </a:r>
            <a:r>
              <a:rPr lang="en-US" sz="2000" dirty="0">
                <a:solidFill>
                  <a:schemeClr val="tx1">
                    <a:lumMod val="85000"/>
                    <a:lumOff val="15000"/>
                  </a:schemeClr>
                </a:solidFill>
              </a:rPr>
              <a:t>Gained hands-on experience in </a:t>
            </a:r>
            <a:r>
              <a:rPr lang="en-US" sz="2000" b="1" dirty="0">
                <a:solidFill>
                  <a:schemeClr val="tx1">
                    <a:lumMod val="85000"/>
                    <a:lumOff val="15000"/>
                  </a:schemeClr>
                </a:solidFill>
              </a:rPr>
              <a:t>validating complex login functionalities</a:t>
            </a:r>
            <a:r>
              <a:rPr lang="en-US" sz="2000" dirty="0">
                <a:solidFill>
                  <a:schemeClr val="tx1">
                    <a:lumMod val="85000"/>
                    <a:lumOff val="15000"/>
                  </a:schemeClr>
                </a:solidFill>
              </a:rPr>
              <a:t> and </a:t>
            </a:r>
            <a:r>
              <a:rPr lang="en-US" sz="2000" b="1" dirty="0">
                <a:solidFill>
                  <a:schemeClr val="tx1">
                    <a:lumMod val="85000"/>
                    <a:lumOff val="15000"/>
                  </a:schemeClr>
                </a:solidFill>
              </a:rPr>
              <a:t>database refresh processes</a:t>
            </a:r>
            <a:r>
              <a:rPr lang="en-US" sz="2000" dirty="0">
                <a:solidFill>
                  <a:schemeClr val="tx1">
                    <a:lumMod val="85000"/>
                    <a:lumOff val="15000"/>
                  </a:schemeClr>
                </a:solidFill>
              </a:rPr>
              <a:t>, Enhanced understanding of </a:t>
            </a:r>
            <a:r>
              <a:rPr lang="en-US" sz="2000" b="1" dirty="0">
                <a:solidFill>
                  <a:schemeClr val="tx1">
                    <a:lumMod val="85000"/>
                    <a:lumOff val="15000"/>
                  </a:schemeClr>
                </a:solidFill>
              </a:rPr>
              <a:t>issue identification and reporting</a:t>
            </a:r>
            <a:r>
              <a:rPr lang="en-US" sz="2000" dirty="0">
                <a:solidFill>
                  <a:schemeClr val="tx1">
                    <a:lumMod val="85000"/>
                    <a:lumOff val="15000"/>
                  </a:schemeClr>
                </a:solidFill>
              </a:rPr>
              <a:t> in a collaborative environment.</a:t>
            </a:r>
            <a:endParaRPr lang="en-US" sz="2000" spc="180" dirty="0">
              <a:solidFill>
                <a:schemeClr val="tx1">
                  <a:lumMod val="85000"/>
                  <a:lumOff val="15000"/>
                </a:schemeClr>
              </a:solidFill>
              <a:ea typeface="Open Sauce"/>
              <a:cs typeface="Open Sauce"/>
              <a:sym typeface="Open Sauce"/>
            </a:endParaRPr>
          </a:p>
        </p:txBody>
      </p:sp>
      <p:sp>
        <p:nvSpPr>
          <p:cNvPr id="23" name="TextBox 23"/>
          <p:cNvSpPr txBox="1"/>
          <p:nvPr/>
        </p:nvSpPr>
        <p:spPr>
          <a:xfrm>
            <a:off x="12340256" y="2703942"/>
            <a:ext cx="5395294" cy="7374904"/>
          </a:xfrm>
          <a:prstGeom prst="rect">
            <a:avLst/>
          </a:prstGeom>
        </p:spPr>
        <p:txBody>
          <a:bodyPr wrap="square" lIns="0" tIns="0" rIns="0" bIns="0" rtlCol="0" anchor="t">
            <a:spAutoFit/>
          </a:bodyPr>
          <a:lstStyle/>
          <a:p>
            <a:pPr>
              <a:lnSpc>
                <a:spcPts val="2545"/>
              </a:lnSpc>
            </a:pPr>
            <a:r>
              <a:rPr lang="en-US" sz="2400" b="1" spc="180" dirty="0">
                <a:solidFill>
                  <a:schemeClr val="tx1">
                    <a:lumMod val="85000"/>
                    <a:lumOff val="15000"/>
                  </a:schemeClr>
                </a:solidFill>
                <a:ea typeface="Open Sauce"/>
                <a:cs typeface="Open Sauce"/>
                <a:sym typeface="Open Sauce"/>
              </a:rPr>
              <a:t>Objective</a:t>
            </a:r>
            <a:r>
              <a:rPr lang="en-US" sz="2400" spc="180" dirty="0">
                <a:solidFill>
                  <a:schemeClr val="tx1">
                    <a:lumMod val="85000"/>
                    <a:lumOff val="15000"/>
                  </a:schemeClr>
                </a:solidFill>
                <a:ea typeface="Open Sauce"/>
                <a:cs typeface="Open Sauce"/>
                <a:sym typeface="Open Sauce"/>
              </a:rPr>
              <a:t>: </a:t>
            </a:r>
            <a:r>
              <a:rPr lang="en-US" sz="2400" dirty="0">
                <a:solidFill>
                  <a:schemeClr val="tx1">
                    <a:lumMod val="85000"/>
                    <a:lumOff val="15000"/>
                  </a:schemeClr>
                </a:solidFill>
              </a:rPr>
              <a:t>The objective of the new centralized portal is to provide a single online access point for businesses to easily connect with state resources, ensuring streamlined support for their needs. The system will use AI and staff coordination to direct businesses to the right resources, enhancing responsiveness and engagement.</a:t>
            </a:r>
          </a:p>
          <a:p>
            <a:pPr>
              <a:lnSpc>
                <a:spcPts val="2545"/>
              </a:lnSpc>
            </a:pPr>
            <a:endParaRPr lang="en-US" sz="2400" spc="180" dirty="0">
              <a:solidFill>
                <a:schemeClr val="tx1">
                  <a:lumMod val="85000"/>
                  <a:lumOff val="15000"/>
                </a:schemeClr>
              </a:solidFill>
              <a:ea typeface="Open Sauce"/>
              <a:cs typeface="Open Sauce"/>
              <a:sym typeface="Open Sauce"/>
            </a:endParaRPr>
          </a:p>
          <a:p>
            <a:pPr>
              <a:lnSpc>
                <a:spcPts val="2545"/>
              </a:lnSpc>
            </a:pPr>
            <a:r>
              <a:rPr lang="en-US" sz="2400" b="1" spc="180" dirty="0">
                <a:solidFill>
                  <a:schemeClr val="tx1">
                    <a:lumMod val="85000"/>
                    <a:lumOff val="15000"/>
                  </a:schemeClr>
                </a:solidFill>
                <a:ea typeface="Open Sauce"/>
                <a:cs typeface="Open Sauce"/>
                <a:sym typeface="Open Sauce"/>
              </a:rPr>
              <a:t>Tasks</a:t>
            </a:r>
            <a:r>
              <a:rPr lang="en-US" sz="2400" spc="180" dirty="0">
                <a:solidFill>
                  <a:schemeClr val="tx1">
                    <a:lumMod val="85000"/>
                    <a:lumOff val="15000"/>
                  </a:schemeClr>
                </a:solidFill>
                <a:ea typeface="Open Sauce"/>
                <a:cs typeface="Open Sauce"/>
                <a:sym typeface="Open Sauce"/>
              </a:rPr>
              <a:t>: Helped the team with UAT testing of this salesforce-based application</a:t>
            </a:r>
          </a:p>
          <a:p>
            <a:pPr>
              <a:lnSpc>
                <a:spcPts val="2545"/>
              </a:lnSpc>
            </a:pPr>
            <a:endParaRPr lang="en-US" sz="2400" spc="180" dirty="0">
              <a:solidFill>
                <a:schemeClr val="tx1">
                  <a:lumMod val="85000"/>
                  <a:lumOff val="15000"/>
                </a:schemeClr>
              </a:solidFill>
              <a:ea typeface="Open Sauce"/>
              <a:cs typeface="Open Sauce"/>
              <a:sym typeface="Open Sauce"/>
            </a:endParaRPr>
          </a:p>
          <a:p>
            <a:pPr>
              <a:lnSpc>
                <a:spcPts val="2545"/>
              </a:lnSpc>
            </a:pPr>
            <a:r>
              <a:rPr lang="en-US" sz="2400" b="1" spc="180" dirty="0">
                <a:solidFill>
                  <a:schemeClr val="tx1">
                    <a:lumMod val="85000"/>
                    <a:lumOff val="15000"/>
                  </a:schemeClr>
                </a:solidFill>
                <a:ea typeface="Open Sauce"/>
                <a:cs typeface="Open Sauce"/>
                <a:sym typeface="Open Sauce"/>
              </a:rPr>
              <a:t>Impact</a:t>
            </a:r>
            <a:r>
              <a:rPr lang="en-US" sz="2400" spc="180" dirty="0">
                <a:solidFill>
                  <a:schemeClr val="tx1">
                    <a:lumMod val="85000"/>
                    <a:lumOff val="15000"/>
                  </a:schemeClr>
                </a:solidFill>
                <a:ea typeface="Open Sauce"/>
                <a:cs typeface="Open Sauce"/>
                <a:sym typeface="Open Sauce"/>
              </a:rPr>
              <a:t>: Ensure final project meets user experience, identify critical issues before launch and improves overall system usability and functionality.</a:t>
            </a:r>
          </a:p>
          <a:p>
            <a:pPr>
              <a:lnSpc>
                <a:spcPts val="2545"/>
              </a:lnSpc>
            </a:pPr>
            <a:endParaRPr lang="en-US" sz="2400" spc="180" dirty="0">
              <a:solidFill>
                <a:schemeClr val="tx1">
                  <a:lumMod val="85000"/>
                  <a:lumOff val="15000"/>
                </a:schemeClr>
              </a:solidFill>
              <a:ea typeface="Open Sauce"/>
              <a:cs typeface="Open Sauce"/>
              <a:sym typeface="Open Sauce"/>
            </a:endParaRPr>
          </a:p>
          <a:p>
            <a:pPr>
              <a:lnSpc>
                <a:spcPts val="2545"/>
              </a:lnSpc>
            </a:pPr>
            <a:r>
              <a:rPr lang="en-US" sz="2400" b="1" spc="180" dirty="0">
                <a:solidFill>
                  <a:schemeClr val="tx1">
                    <a:lumMod val="85000"/>
                    <a:lumOff val="15000"/>
                  </a:schemeClr>
                </a:solidFill>
                <a:ea typeface="Open Sauce"/>
                <a:cs typeface="Open Sauce"/>
                <a:sym typeface="Open Sauce"/>
              </a:rPr>
              <a:t>Learning</a:t>
            </a:r>
            <a:r>
              <a:rPr lang="en-US" sz="2400" spc="180" dirty="0">
                <a:solidFill>
                  <a:schemeClr val="tx1">
                    <a:lumMod val="85000"/>
                    <a:lumOff val="15000"/>
                  </a:schemeClr>
                </a:solidFill>
                <a:ea typeface="Open Sauce"/>
                <a:cs typeface="Open Sauce"/>
                <a:sym typeface="Open Sauce"/>
              </a:rPr>
              <a:t>: Deepened the understanding of the BFD project and Learned to work in a team</a:t>
            </a:r>
            <a:r>
              <a:rPr lang="en-US" sz="2400" spc="180" dirty="0">
                <a:solidFill>
                  <a:schemeClr val="tx1">
                    <a:lumMod val="50000"/>
                    <a:lumOff val="50000"/>
                  </a:schemeClr>
                </a:solidFill>
                <a:ea typeface="Open Sauce"/>
                <a:cs typeface="Open Sauce"/>
                <a:sym typeface="Open Sauce"/>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09F85-7784-BD25-A9D7-829E6707B54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6B0B72B-C7B7-E57F-E7B3-621CCEFFFB36}"/>
              </a:ext>
            </a:extLst>
          </p:cNvPr>
          <p:cNvGrpSpPr/>
          <p:nvPr/>
        </p:nvGrpSpPr>
        <p:grpSpPr>
          <a:xfrm>
            <a:off x="633449" y="374454"/>
            <a:ext cx="16892552" cy="1237070"/>
            <a:chOff x="0" y="0"/>
            <a:chExt cx="4482924" cy="1045650"/>
          </a:xfrm>
        </p:grpSpPr>
        <p:sp>
          <p:nvSpPr>
            <p:cNvPr id="4" name="Freeform 4">
              <a:extLst>
                <a:ext uri="{FF2B5EF4-FFF2-40B4-BE49-F238E27FC236}">
                  <a16:creationId xmlns:a16="http://schemas.microsoft.com/office/drawing/2014/main" id="{C0F6FE54-AB78-80FC-7269-B2D8E1DC0E20}"/>
                </a:ext>
              </a:extLst>
            </p:cNvPr>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a:extLst>
                <a:ext uri="{FF2B5EF4-FFF2-40B4-BE49-F238E27FC236}">
                  <a16:creationId xmlns:a16="http://schemas.microsoft.com/office/drawing/2014/main" id="{8767D18B-1E76-0323-AA8F-9133DE9BA9E2}"/>
                </a:ext>
              </a:extLst>
            </p:cNvPr>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a:extLst>
              <a:ext uri="{FF2B5EF4-FFF2-40B4-BE49-F238E27FC236}">
                <a16:creationId xmlns:a16="http://schemas.microsoft.com/office/drawing/2014/main" id="{AB258193-CA34-EC95-AC78-97E759945DBF}"/>
              </a:ext>
            </a:extLst>
          </p:cNvPr>
          <p:cNvSpPr/>
          <p:nvPr/>
        </p:nvSpPr>
        <p:spPr>
          <a:xfrm>
            <a:off x="667020" y="395052"/>
            <a:ext cx="16858980" cy="111057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txBody>
          <a:bodyPr/>
          <a:lstStyle/>
          <a:p>
            <a:endParaRPr lang="en-US"/>
          </a:p>
        </p:txBody>
      </p:sp>
      <p:grpSp>
        <p:nvGrpSpPr>
          <p:cNvPr id="10" name="Group 10">
            <a:extLst>
              <a:ext uri="{FF2B5EF4-FFF2-40B4-BE49-F238E27FC236}">
                <a16:creationId xmlns:a16="http://schemas.microsoft.com/office/drawing/2014/main" id="{E7872850-5BA9-2B4F-5CE5-34D1004FA40F}"/>
              </a:ext>
            </a:extLst>
          </p:cNvPr>
          <p:cNvGrpSpPr/>
          <p:nvPr/>
        </p:nvGrpSpPr>
        <p:grpSpPr>
          <a:xfrm>
            <a:off x="6261084" y="2031028"/>
            <a:ext cx="47625" cy="4637272"/>
            <a:chOff x="0" y="0"/>
            <a:chExt cx="12543" cy="1221339"/>
          </a:xfrm>
        </p:grpSpPr>
        <p:sp>
          <p:nvSpPr>
            <p:cNvPr id="11" name="Freeform 11">
              <a:extLst>
                <a:ext uri="{FF2B5EF4-FFF2-40B4-BE49-F238E27FC236}">
                  <a16:creationId xmlns:a16="http://schemas.microsoft.com/office/drawing/2014/main" id="{FA736756-5515-C8E4-008E-0EF80B8EDC83}"/>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endParaRPr lang="en-US"/>
            </a:p>
          </p:txBody>
        </p:sp>
        <p:sp>
          <p:nvSpPr>
            <p:cNvPr id="12" name="TextBox 12">
              <a:extLst>
                <a:ext uri="{FF2B5EF4-FFF2-40B4-BE49-F238E27FC236}">
                  <a16:creationId xmlns:a16="http://schemas.microsoft.com/office/drawing/2014/main" id="{359B7567-2FF8-7A1A-A964-1D53AFC0E799}"/>
                </a:ext>
              </a:extLst>
            </p:cNvPr>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4" name="TextBox 14">
            <a:extLst>
              <a:ext uri="{FF2B5EF4-FFF2-40B4-BE49-F238E27FC236}">
                <a16:creationId xmlns:a16="http://schemas.microsoft.com/office/drawing/2014/main" id="{C80E8D43-BF24-F74E-A21E-BC676B742021}"/>
              </a:ext>
            </a:extLst>
          </p:cNvPr>
          <p:cNvSpPr txBox="1"/>
          <p:nvPr/>
        </p:nvSpPr>
        <p:spPr>
          <a:xfrm>
            <a:off x="4098721" y="801137"/>
            <a:ext cx="10090558" cy="455125"/>
          </a:xfrm>
          <a:prstGeom prst="rect">
            <a:avLst/>
          </a:prstGeom>
        </p:spPr>
        <p:txBody>
          <a:bodyPr wrap="square" lIns="0" tIns="0" rIns="0" bIns="0" rtlCol="0" anchor="t">
            <a:spAutoFit/>
          </a:bodyPr>
          <a:lstStyle/>
          <a:p>
            <a:pPr marL="0" lvl="1" indent="0" algn="ctr">
              <a:lnSpc>
                <a:spcPts val="3461"/>
              </a:lnSpc>
              <a:spcBef>
                <a:spcPct val="0"/>
              </a:spcBef>
            </a:pPr>
            <a:r>
              <a:rPr lang="en-US" sz="3600" b="1" dirty="0">
                <a:solidFill>
                  <a:schemeClr val="bg1"/>
                </a:solidFill>
              </a:rPr>
              <a:t>Project Highlights &amp; My Legendary Contributions</a:t>
            </a:r>
            <a:endParaRPr lang="en-US" sz="3600" b="1" spc="245" dirty="0">
              <a:solidFill>
                <a:schemeClr val="bg1"/>
              </a:solidFill>
              <a:latin typeface="Open Sauce"/>
              <a:ea typeface="Open Sauce"/>
              <a:cs typeface="Open Sauce"/>
              <a:sym typeface="Open Sauce"/>
            </a:endParaRPr>
          </a:p>
        </p:txBody>
      </p:sp>
      <p:grpSp>
        <p:nvGrpSpPr>
          <p:cNvPr id="15" name="Group 15">
            <a:extLst>
              <a:ext uri="{FF2B5EF4-FFF2-40B4-BE49-F238E27FC236}">
                <a16:creationId xmlns:a16="http://schemas.microsoft.com/office/drawing/2014/main" id="{9437F712-B3DB-F89E-7834-E87DD7059D63}"/>
              </a:ext>
            </a:extLst>
          </p:cNvPr>
          <p:cNvGrpSpPr/>
          <p:nvPr/>
        </p:nvGrpSpPr>
        <p:grpSpPr>
          <a:xfrm>
            <a:off x="11787183" y="1979509"/>
            <a:ext cx="47625" cy="4637272"/>
            <a:chOff x="0" y="0"/>
            <a:chExt cx="12543" cy="1221339"/>
          </a:xfrm>
        </p:grpSpPr>
        <p:sp>
          <p:nvSpPr>
            <p:cNvPr id="16" name="Freeform 16">
              <a:extLst>
                <a:ext uri="{FF2B5EF4-FFF2-40B4-BE49-F238E27FC236}">
                  <a16:creationId xmlns:a16="http://schemas.microsoft.com/office/drawing/2014/main" id="{D71A6145-CEF9-4BA3-1937-B407DA2A6DDB}"/>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txBody>
            <a:bodyPr/>
            <a:lstStyle/>
            <a:p>
              <a:endParaRPr lang="en-US"/>
            </a:p>
          </p:txBody>
        </p:sp>
        <p:sp>
          <p:nvSpPr>
            <p:cNvPr id="17" name="TextBox 17">
              <a:extLst>
                <a:ext uri="{FF2B5EF4-FFF2-40B4-BE49-F238E27FC236}">
                  <a16:creationId xmlns:a16="http://schemas.microsoft.com/office/drawing/2014/main" id="{B30423F5-CE12-0C3B-FCF4-51AABD403413}"/>
                </a:ext>
              </a:extLst>
            </p:cNvPr>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8" name="TextBox 18">
            <a:extLst>
              <a:ext uri="{FF2B5EF4-FFF2-40B4-BE49-F238E27FC236}">
                <a16:creationId xmlns:a16="http://schemas.microsoft.com/office/drawing/2014/main" id="{54C7400F-615F-E61F-0E96-D4D944AAD9F2}"/>
              </a:ext>
            </a:extLst>
          </p:cNvPr>
          <p:cNvSpPr txBox="1"/>
          <p:nvPr/>
        </p:nvSpPr>
        <p:spPr>
          <a:xfrm>
            <a:off x="7696136" y="2017609"/>
            <a:ext cx="2732632" cy="390855"/>
          </a:xfrm>
          <a:prstGeom prst="rect">
            <a:avLst/>
          </a:prstGeom>
        </p:spPr>
        <p:txBody>
          <a:bodyPr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Lemon Law App</a:t>
            </a:r>
          </a:p>
        </p:txBody>
      </p:sp>
      <p:sp>
        <p:nvSpPr>
          <p:cNvPr id="19" name="TextBox 19">
            <a:extLst>
              <a:ext uri="{FF2B5EF4-FFF2-40B4-BE49-F238E27FC236}">
                <a16:creationId xmlns:a16="http://schemas.microsoft.com/office/drawing/2014/main" id="{4A22207D-E5D7-6D76-E51B-0D5163AC73C0}"/>
              </a:ext>
            </a:extLst>
          </p:cNvPr>
          <p:cNvSpPr txBox="1"/>
          <p:nvPr/>
        </p:nvSpPr>
        <p:spPr>
          <a:xfrm>
            <a:off x="12735865" y="2024619"/>
            <a:ext cx="4058940" cy="376834"/>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NMLS Upgrade Project</a:t>
            </a:r>
          </a:p>
        </p:txBody>
      </p:sp>
      <p:sp>
        <p:nvSpPr>
          <p:cNvPr id="20" name="TextBox 20">
            <a:extLst>
              <a:ext uri="{FF2B5EF4-FFF2-40B4-BE49-F238E27FC236}">
                <a16:creationId xmlns:a16="http://schemas.microsoft.com/office/drawing/2014/main" id="{115F3458-8C52-6DE9-5168-677622A99561}"/>
              </a:ext>
            </a:extLst>
          </p:cNvPr>
          <p:cNvSpPr txBox="1"/>
          <p:nvPr/>
        </p:nvSpPr>
        <p:spPr>
          <a:xfrm>
            <a:off x="1744096" y="2151546"/>
            <a:ext cx="3600316" cy="376834"/>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FT Agent Process</a:t>
            </a:r>
          </a:p>
        </p:txBody>
      </p:sp>
      <p:sp>
        <p:nvSpPr>
          <p:cNvPr id="21" name="TextBox 21">
            <a:extLst>
              <a:ext uri="{FF2B5EF4-FFF2-40B4-BE49-F238E27FC236}">
                <a16:creationId xmlns:a16="http://schemas.microsoft.com/office/drawing/2014/main" id="{F069FAC0-17B6-C4C1-16FC-C2E2A28695A3}"/>
              </a:ext>
            </a:extLst>
          </p:cNvPr>
          <p:cNvSpPr txBox="1"/>
          <p:nvPr/>
        </p:nvSpPr>
        <p:spPr>
          <a:xfrm>
            <a:off x="12735865" y="2814548"/>
            <a:ext cx="4468000" cy="2218428"/>
          </a:xfrm>
          <a:prstGeom prst="rect">
            <a:avLst/>
          </a:prstGeom>
        </p:spPr>
        <p:txBody>
          <a:bodyPr lIns="0" tIns="0" rIns="0" bIns="0" rtlCol="0" anchor="t">
            <a:spAutoFit/>
          </a:bodyPr>
          <a:lstStyle/>
          <a:p>
            <a:pPr algn="ctr">
              <a:lnSpc>
                <a:spcPts val="2545"/>
              </a:lnSpc>
            </a:pPr>
            <a:r>
              <a:rPr lang="en-US" sz="2000" b="1" spc="180" dirty="0">
                <a:solidFill>
                  <a:srgbClr val="231F20"/>
                </a:solidFill>
                <a:ea typeface="Open Sauce"/>
                <a:cs typeface="Open Sauce"/>
                <a:sym typeface="Open Sauce"/>
              </a:rPr>
              <a:t>Objective</a:t>
            </a:r>
            <a:r>
              <a:rPr lang="en-US" sz="2000" spc="180" dirty="0">
                <a:solidFill>
                  <a:srgbClr val="231F20"/>
                </a:solidFill>
                <a:ea typeface="Open Sauce"/>
                <a:cs typeface="Open Sauce"/>
                <a:sym typeface="Open Sauce"/>
              </a:rPr>
              <a:t>: </a:t>
            </a:r>
            <a:r>
              <a:rPr lang="en-US" sz="2000" kern="100" dirty="0">
                <a:effectLst/>
                <a:ea typeface="Aptos" panose="020B0004020202020204" pitchFamily="34" charset="0"/>
                <a:cs typeface="Times New Roman" panose="02020603050405020304" pitchFamily="18" charset="0"/>
              </a:rPr>
              <a:t>Automated NMLS support process that dev team manually do it daily in the morning which is time consuming.</a:t>
            </a:r>
          </a:p>
          <a:p>
            <a:pPr algn="ctr">
              <a:lnSpc>
                <a:spcPts val="2545"/>
              </a:lnSpc>
            </a:pPr>
            <a:endParaRPr lang="en-US" sz="1844" spc="180" dirty="0">
              <a:solidFill>
                <a:srgbClr val="231F20"/>
              </a:solidFill>
              <a:latin typeface="Open Sauce"/>
              <a:ea typeface="Open Sauce"/>
              <a:cs typeface="Open Sauce"/>
              <a:sym typeface="Open Sauce"/>
            </a:endParaRPr>
          </a:p>
          <a:p>
            <a:pPr algn="ctr">
              <a:lnSpc>
                <a:spcPts val="2545"/>
              </a:lnSpc>
            </a:pPr>
            <a:r>
              <a:rPr lang="en-US" sz="1844" spc="180" dirty="0">
                <a:solidFill>
                  <a:srgbClr val="231F20"/>
                </a:solidFill>
                <a:latin typeface="Open Sauce"/>
                <a:ea typeface="Open Sauce"/>
                <a:cs typeface="Open Sauce"/>
                <a:sym typeface="Open Sauce"/>
              </a:rPr>
              <a:t>Tasks:</a:t>
            </a:r>
          </a:p>
          <a:p>
            <a:pPr algn="ctr">
              <a:lnSpc>
                <a:spcPts val="2545"/>
              </a:lnSpc>
            </a:pPr>
            <a:r>
              <a:rPr lang="en-US" sz="1844" spc="180" dirty="0">
                <a:solidFill>
                  <a:srgbClr val="231F20"/>
                </a:solidFill>
                <a:latin typeface="Open Sauce"/>
                <a:ea typeface="Open Sauce"/>
                <a:cs typeface="Open Sauce"/>
                <a:sym typeface="Open Sauce"/>
              </a:rPr>
              <a:t>Impact:</a:t>
            </a:r>
          </a:p>
          <a:p>
            <a:pPr algn="ctr">
              <a:lnSpc>
                <a:spcPts val="2545"/>
              </a:lnSpc>
            </a:pPr>
            <a:r>
              <a:rPr lang="en-US" sz="1844" spc="180" dirty="0">
                <a:solidFill>
                  <a:srgbClr val="231F20"/>
                </a:solidFill>
                <a:latin typeface="Open Sauce"/>
                <a:ea typeface="Open Sauce"/>
                <a:cs typeface="Open Sauce"/>
                <a:sym typeface="Open Sauce"/>
              </a:rPr>
              <a:t>Learning:</a:t>
            </a:r>
          </a:p>
        </p:txBody>
      </p:sp>
      <p:sp>
        <p:nvSpPr>
          <p:cNvPr id="22" name="TextBox 22">
            <a:extLst>
              <a:ext uri="{FF2B5EF4-FFF2-40B4-BE49-F238E27FC236}">
                <a16:creationId xmlns:a16="http://schemas.microsoft.com/office/drawing/2014/main" id="{B692534C-D7C5-2121-FBF6-34B874EDC4D9}"/>
              </a:ext>
            </a:extLst>
          </p:cNvPr>
          <p:cNvSpPr txBox="1"/>
          <p:nvPr/>
        </p:nvSpPr>
        <p:spPr>
          <a:xfrm>
            <a:off x="6500818" y="2565791"/>
            <a:ext cx="5234022" cy="7346755"/>
          </a:xfrm>
          <a:prstGeom prst="rect">
            <a:avLst/>
          </a:prstGeom>
        </p:spPr>
        <p:txBody>
          <a:bodyPr wrap="square" lIns="0" tIns="0" rIns="0" bIns="0" rtlCol="0" anchor="t">
            <a:spAutoFit/>
          </a:bodyPr>
          <a:lstStyle/>
          <a:p>
            <a:pPr>
              <a:lnSpc>
                <a:spcPts val="2545"/>
              </a:lnSpc>
            </a:pPr>
            <a:r>
              <a:rPr lang="en-US" b="1" spc="180" dirty="0">
                <a:solidFill>
                  <a:srgbClr val="231F20"/>
                </a:solidFill>
                <a:latin typeface="Open Sauce"/>
                <a:ea typeface="Open Sauce"/>
                <a:cs typeface="Open Sauce"/>
                <a:sym typeface="Open Sauce"/>
              </a:rPr>
              <a:t>Objective</a:t>
            </a:r>
            <a:r>
              <a:rPr lang="en-US" spc="180" dirty="0">
                <a:solidFill>
                  <a:srgbClr val="231F20"/>
                </a:solidFill>
                <a:latin typeface="Open Sauce"/>
                <a:ea typeface="Open Sauce"/>
                <a:cs typeface="Open Sauce"/>
                <a:sym typeface="Open Sauce"/>
              </a:rPr>
              <a:t>: Migration of the Lemon Law application from AWS to Azure website (Microsoft stack). Focused on ensuring functionality and stability post-migration.</a:t>
            </a:r>
          </a:p>
          <a:p>
            <a:pPr>
              <a:lnSpc>
                <a:spcPts val="2545"/>
              </a:lnSpc>
            </a:pPr>
            <a:endParaRPr lang="en-US" spc="180" dirty="0">
              <a:solidFill>
                <a:srgbClr val="231F20"/>
              </a:solidFill>
              <a:latin typeface="Open Sauce"/>
              <a:ea typeface="Open Sauce"/>
              <a:cs typeface="Open Sauce"/>
              <a:sym typeface="Open Sauce"/>
            </a:endParaRPr>
          </a:p>
          <a:p>
            <a:pPr>
              <a:lnSpc>
                <a:spcPts val="2545"/>
              </a:lnSpc>
            </a:pPr>
            <a:r>
              <a:rPr lang="en-US" b="1" spc="180" dirty="0">
                <a:solidFill>
                  <a:srgbClr val="231F20"/>
                </a:solidFill>
                <a:latin typeface="Open Sauce"/>
                <a:ea typeface="Open Sauce"/>
                <a:cs typeface="Open Sauce"/>
                <a:sym typeface="Open Sauce"/>
              </a:rPr>
              <a:t>Tasks</a:t>
            </a:r>
            <a:r>
              <a:rPr lang="en-US" spc="180" dirty="0">
                <a:solidFill>
                  <a:srgbClr val="231F20"/>
                </a:solidFill>
                <a:latin typeface="Open Sauce"/>
                <a:ea typeface="Open Sauce"/>
                <a:cs typeface="Open Sauce"/>
                <a:sym typeface="Open Sauce"/>
              </a:rPr>
              <a:t>:</a:t>
            </a:r>
          </a:p>
          <a:p>
            <a:pPr>
              <a:lnSpc>
                <a:spcPts val="2545"/>
              </a:lnSpc>
            </a:pPr>
            <a:r>
              <a:rPr lang="en-US" spc="180" dirty="0">
                <a:solidFill>
                  <a:srgbClr val="231F20"/>
                </a:solidFill>
                <a:latin typeface="Open Sauce"/>
                <a:ea typeface="Open Sauce"/>
                <a:cs typeface="Open Sauce"/>
                <a:sym typeface="Open Sauce"/>
              </a:rPr>
              <a:t>Testing: Validated app performance and functionality on Azure.</a:t>
            </a:r>
          </a:p>
          <a:p>
            <a:pPr>
              <a:lnSpc>
                <a:spcPts val="2545"/>
              </a:lnSpc>
            </a:pPr>
            <a:r>
              <a:rPr lang="en-US" spc="180" dirty="0">
                <a:solidFill>
                  <a:srgbClr val="231F20"/>
                </a:solidFill>
                <a:latin typeface="Open Sauce"/>
                <a:ea typeface="Open Sauce"/>
                <a:cs typeface="Open Sauce"/>
                <a:sym typeface="Open Sauce"/>
              </a:rPr>
              <a:t>Issue Reporting: Documented bugs and tracked resolutions via JIRA.</a:t>
            </a:r>
          </a:p>
          <a:p>
            <a:pPr>
              <a:lnSpc>
                <a:spcPts val="2545"/>
              </a:lnSpc>
            </a:pPr>
            <a:endParaRPr lang="en-US" spc="180" dirty="0">
              <a:solidFill>
                <a:srgbClr val="231F20"/>
              </a:solidFill>
              <a:latin typeface="Open Sauce"/>
              <a:ea typeface="Open Sauce"/>
              <a:cs typeface="Open Sauce"/>
              <a:sym typeface="Open Sauce"/>
            </a:endParaRPr>
          </a:p>
          <a:p>
            <a:pPr>
              <a:lnSpc>
                <a:spcPts val="2545"/>
              </a:lnSpc>
            </a:pPr>
            <a:r>
              <a:rPr lang="en-US" b="1" spc="180" dirty="0">
                <a:solidFill>
                  <a:srgbClr val="231F20"/>
                </a:solidFill>
                <a:latin typeface="Open Sauce"/>
                <a:ea typeface="Open Sauce"/>
                <a:cs typeface="Open Sauce"/>
                <a:sym typeface="Open Sauce"/>
              </a:rPr>
              <a:t>Impact</a:t>
            </a:r>
            <a:r>
              <a:rPr lang="en-US" spc="180" dirty="0">
                <a:solidFill>
                  <a:srgbClr val="231F20"/>
                </a:solidFill>
                <a:latin typeface="Open Sauce"/>
                <a:ea typeface="Open Sauce"/>
                <a:cs typeface="Open Sauce"/>
                <a:sym typeface="Open Sauce"/>
              </a:rPr>
              <a:t>: Ensured a smooth transition to Azure with minimal disruptions.</a:t>
            </a:r>
          </a:p>
          <a:p>
            <a:pPr>
              <a:lnSpc>
                <a:spcPts val="2545"/>
              </a:lnSpc>
            </a:pPr>
            <a:r>
              <a:rPr lang="en-US" spc="180" dirty="0">
                <a:solidFill>
                  <a:srgbClr val="231F20"/>
                </a:solidFill>
                <a:latin typeface="Open Sauce"/>
                <a:ea typeface="Open Sauce"/>
                <a:cs typeface="Open Sauce"/>
                <a:sym typeface="Open Sauce"/>
              </a:rPr>
              <a:t>Improved application stability, scalability, and security.</a:t>
            </a:r>
          </a:p>
          <a:p>
            <a:pPr>
              <a:lnSpc>
                <a:spcPts val="2545"/>
              </a:lnSpc>
            </a:pPr>
            <a:endParaRPr lang="en-US" spc="180" dirty="0">
              <a:solidFill>
                <a:srgbClr val="231F20"/>
              </a:solidFill>
              <a:latin typeface="Open Sauce"/>
              <a:ea typeface="Open Sauce"/>
              <a:cs typeface="Open Sauce"/>
              <a:sym typeface="Open Sauce"/>
            </a:endParaRPr>
          </a:p>
          <a:p>
            <a:pPr>
              <a:lnSpc>
                <a:spcPts val="2545"/>
              </a:lnSpc>
            </a:pPr>
            <a:r>
              <a:rPr lang="en-US" b="1" spc="180" dirty="0">
                <a:solidFill>
                  <a:srgbClr val="231F20"/>
                </a:solidFill>
                <a:latin typeface="Open Sauce"/>
                <a:ea typeface="Open Sauce"/>
                <a:cs typeface="Open Sauce"/>
                <a:sym typeface="Open Sauce"/>
              </a:rPr>
              <a:t>Learning</a:t>
            </a:r>
            <a:r>
              <a:rPr lang="en-US" spc="180" dirty="0">
                <a:solidFill>
                  <a:srgbClr val="231F20"/>
                </a:solidFill>
                <a:latin typeface="Open Sauce"/>
                <a:ea typeface="Open Sauce"/>
                <a:cs typeface="Open Sauce"/>
                <a:sym typeface="Open Sauce"/>
              </a:rPr>
              <a:t>: Gained understanding of Massachusetts Lemon Law and its consumer protections.</a:t>
            </a:r>
          </a:p>
          <a:p>
            <a:pPr>
              <a:lnSpc>
                <a:spcPts val="2545"/>
              </a:lnSpc>
            </a:pPr>
            <a:r>
              <a:rPr lang="en-US" spc="180" dirty="0">
                <a:solidFill>
                  <a:srgbClr val="231F20"/>
                </a:solidFill>
                <a:latin typeface="Open Sauce"/>
                <a:ea typeface="Open Sauce"/>
                <a:cs typeface="Open Sauce"/>
                <a:sym typeface="Open Sauce"/>
              </a:rPr>
              <a:t>Developed collaboration skills and learned to align technical work with business requirements.</a:t>
            </a:r>
          </a:p>
        </p:txBody>
      </p:sp>
      <p:sp>
        <p:nvSpPr>
          <p:cNvPr id="23" name="TextBox 23">
            <a:extLst>
              <a:ext uri="{FF2B5EF4-FFF2-40B4-BE49-F238E27FC236}">
                <a16:creationId xmlns:a16="http://schemas.microsoft.com/office/drawing/2014/main" id="{BD26D934-DEEF-2DDE-0D1C-8CA380DAD7FF}"/>
              </a:ext>
            </a:extLst>
          </p:cNvPr>
          <p:cNvSpPr txBox="1"/>
          <p:nvPr/>
        </p:nvSpPr>
        <p:spPr>
          <a:xfrm>
            <a:off x="1462234" y="2705100"/>
            <a:ext cx="4468000" cy="7348037"/>
          </a:xfrm>
          <a:prstGeom prst="rect">
            <a:avLst/>
          </a:prstGeom>
        </p:spPr>
        <p:txBody>
          <a:bodyPr lIns="0" tIns="0" rIns="0" bIns="0" rtlCol="0" anchor="t">
            <a:spAutoFit/>
          </a:bodyPr>
          <a:lstStyle/>
          <a:p>
            <a:pPr>
              <a:lnSpc>
                <a:spcPts val="2545"/>
              </a:lnSpc>
            </a:pPr>
            <a:r>
              <a:rPr lang="en-US" sz="1844" b="1" spc="180" dirty="0">
                <a:solidFill>
                  <a:srgbClr val="231F20"/>
                </a:solidFill>
                <a:latin typeface="Open Sauce"/>
                <a:ea typeface="Open Sauce"/>
                <a:cs typeface="Open Sauce"/>
                <a:sym typeface="Open Sauce"/>
              </a:rPr>
              <a:t>Objective</a:t>
            </a:r>
            <a:r>
              <a:rPr lang="en-US" sz="1844" spc="180" dirty="0">
                <a:solidFill>
                  <a:srgbClr val="231F20"/>
                </a:solidFill>
                <a:latin typeface="Open Sauce"/>
                <a:ea typeface="Open Sauce"/>
                <a:cs typeface="Open Sauce"/>
                <a:sym typeface="Open Sauce"/>
              </a:rPr>
              <a:t>: Automating the process of putting FT Agent Licensee report in the Division’s </a:t>
            </a:r>
            <a:r>
              <a:rPr lang="en-US" sz="1844" spc="180" dirty="0" err="1">
                <a:solidFill>
                  <a:srgbClr val="231F20"/>
                </a:solidFill>
                <a:latin typeface="Open Sauce"/>
                <a:ea typeface="Open Sauce"/>
                <a:cs typeface="Open Sauce"/>
                <a:sym typeface="Open Sauce"/>
              </a:rPr>
              <a:t>Sharepoint</a:t>
            </a:r>
            <a:r>
              <a:rPr lang="en-US" sz="1844" spc="180" dirty="0">
                <a:solidFill>
                  <a:srgbClr val="231F20"/>
                </a:solidFill>
                <a:latin typeface="Open Sauce"/>
                <a:ea typeface="Open Sauce"/>
                <a:cs typeface="Open Sauce"/>
                <a:sym typeface="Open Sauce"/>
              </a:rPr>
              <a:t> Folder.</a:t>
            </a:r>
          </a:p>
          <a:p>
            <a:pPr>
              <a:lnSpc>
                <a:spcPts val="2545"/>
              </a:lnSpc>
            </a:pPr>
            <a:endParaRPr lang="en-US" sz="1844" spc="180" dirty="0">
              <a:solidFill>
                <a:srgbClr val="231F20"/>
              </a:solidFill>
              <a:latin typeface="Open Sauce"/>
              <a:ea typeface="Open Sauce"/>
              <a:cs typeface="Open Sauce"/>
              <a:sym typeface="Open Sauce"/>
            </a:endParaRPr>
          </a:p>
          <a:p>
            <a:pPr>
              <a:lnSpc>
                <a:spcPts val="2545"/>
              </a:lnSpc>
            </a:pPr>
            <a:r>
              <a:rPr lang="en-US" sz="1844" b="1" spc="180" dirty="0">
                <a:solidFill>
                  <a:srgbClr val="231F20"/>
                </a:solidFill>
                <a:latin typeface="Open Sauce"/>
                <a:ea typeface="Open Sauce"/>
                <a:cs typeface="Open Sauce"/>
                <a:sym typeface="Open Sauce"/>
              </a:rPr>
              <a:t>Tasks</a:t>
            </a:r>
            <a:r>
              <a:rPr lang="en-US" sz="1844" spc="180" dirty="0">
                <a:solidFill>
                  <a:srgbClr val="231F20"/>
                </a:solidFill>
                <a:latin typeface="Open Sauce"/>
                <a:ea typeface="Open Sauce"/>
                <a:cs typeface="Open Sauce"/>
                <a:sym typeface="Open Sauce"/>
              </a:rPr>
              <a:t>:  Run a stored procedure to extract the list of licensee in Excel Zip format and upload it to the </a:t>
            </a:r>
            <a:r>
              <a:rPr lang="en-US" sz="1844" spc="180" dirty="0" err="1">
                <a:solidFill>
                  <a:srgbClr val="231F20"/>
                </a:solidFill>
                <a:latin typeface="Open Sauce"/>
                <a:ea typeface="Open Sauce"/>
                <a:cs typeface="Open Sauce"/>
                <a:sym typeface="Open Sauce"/>
              </a:rPr>
              <a:t>sharepoint</a:t>
            </a:r>
            <a:r>
              <a:rPr lang="en-US" sz="1844" spc="180" dirty="0">
                <a:solidFill>
                  <a:srgbClr val="231F20"/>
                </a:solidFill>
                <a:latin typeface="Open Sauce"/>
                <a:ea typeface="Open Sauce"/>
                <a:cs typeface="Open Sauce"/>
                <a:sym typeface="Open Sauce"/>
              </a:rPr>
              <a:t> location. </a:t>
            </a:r>
          </a:p>
          <a:p>
            <a:pPr>
              <a:lnSpc>
                <a:spcPts val="2545"/>
              </a:lnSpc>
            </a:pPr>
            <a:endParaRPr lang="en-US" sz="1844" spc="180" dirty="0">
              <a:solidFill>
                <a:srgbClr val="231F20"/>
              </a:solidFill>
              <a:latin typeface="Open Sauce"/>
              <a:ea typeface="Open Sauce"/>
              <a:cs typeface="Open Sauce"/>
              <a:sym typeface="Open Sauce"/>
            </a:endParaRPr>
          </a:p>
          <a:p>
            <a:pPr>
              <a:lnSpc>
                <a:spcPts val="2545"/>
              </a:lnSpc>
            </a:pPr>
            <a:r>
              <a:rPr lang="en-US" sz="1844" b="1" spc="180" dirty="0">
                <a:solidFill>
                  <a:srgbClr val="231F20"/>
                </a:solidFill>
                <a:latin typeface="Open Sauce"/>
                <a:ea typeface="Open Sauce"/>
                <a:cs typeface="Open Sauce"/>
                <a:sym typeface="Open Sauce"/>
              </a:rPr>
              <a:t>Impact</a:t>
            </a:r>
            <a:r>
              <a:rPr lang="en-US" sz="1844" spc="180" dirty="0">
                <a:solidFill>
                  <a:srgbClr val="231F20"/>
                </a:solidFill>
                <a:latin typeface="Open Sauce"/>
                <a:ea typeface="Open Sauce"/>
                <a:cs typeface="Open Sauce"/>
                <a:sym typeface="Open Sauce"/>
              </a:rPr>
              <a:t>: We as a team successfully implemented the process and now every Friday this process runs and updates the folder.</a:t>
            </a:r>
          </a:p>
          <a:p>
            <a:pPr>
              <a:lnSpc>
                <a:spcPts val="2545"/>
              </a:lnSpc>
            </a:pPr>
            <a:endParaRPr lang="en-US" sz="1844" spc="180" dirty="0">
              <a:solidFill>
                <a:srgbClr val="231F20"/>
              </a:solidFill>
              <a:latin typeface="Open Sauce"/>
              <a:ea typeface="Open Sauce"/>
              <a:cs typeface="Open Sauce"/>
              <a:sym typeface="Open Sauce"/>
            </a:endParaRPr>
          </a:p>
          <a:p>
            <a:pPr>
              <a:lnSpc>
                <a:spcPts val="2545"/>
              </a:lnSpc>
            </a:pPr>
            <a:r>
              <a:rPr lang="en-US" sz="1844" b="1" spc="180" dirty="0">
                <a:solidFill>
                  <a:srgbClr val="231F20"/>
                </a:solidFill>
                <a:latin typeface="Open Sauce"/>
                <a:ea typeface="Open Sauce"/>
                <a:cs typeface="Open Sauce"/>
                <a:sym typeface="Open Sauce"/>
              </a:rPr>
              <a:t>Learning</a:t>
            </a:r>
            <a:r>
              <a:rPr lang="en-US" sz="1844" spc="180" dirty="0">
                <a:solidFill>
                  <a:srgbClr val="231F20"/>
                </a:solidFill>
                <a:latin typeface="Open Sauce"/>
                <a:ea typeface="Open Sauce"/>
                <a:cs typeface="Open Sauce"/>
                <a:sym typeface="Open Sauce"/>
              </a:rPr>
              <a:t>: Learned to work as a team. Learned how to automate a process of extracting a table from SSMS by running a stored procedure and update it to the desired folder.</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2" name="TextBox 1">
            <a:extLst>
              <a:ext uri="{FF2B5EF4-FFF2-40B4-BE49-F238E27FC236}">
                <a16:creationId xmlns:a16="http://schemas.microsoft.com/office/drawing/2014/main" id="{77E413E2-86F9-DF32-DC3C-09D648571EF8}"/>
              </a:ext>
            </a:extLst>
          </p:cNvPr>
          <p:cNvSpPr txBox="1"/>
          <p:nvPr/>
        </p:nvSpPr>
        <p:spPr>
          <a:xfrm>
            <a:off x="13970677" y="5712780"/>
            <a:ext cx="3538994" cy="523220"/>
          </a:xfrm>
          <a:prstGeom prst="rect">
            <a:avLst/>
          </a:prstGeom>
          <a:noFill/>
        </p:spPr>
        <p:txBody>
          <a:bodyPr wrap="square" rtlCol="0">
            <a:spAutoFit/>
          </a:bodyPr>
          <a:lstStyle/>
          <a:p>
            <a:r>
              <a:rPr lang="en-US" sz="2800" dirty="0">
                <a:solidFill>
                  <a:srgbClr val="FF0000"/>
                </a:solidFill>
              </a:rPr>
              <a:t>Current Project</a:t>
            </a:r>
          </a:p>
        </p:txBody>
      </p:sp>
    </p:spTree>
    <p:extLst>
      <p:ext uri="{BB962C8B-B14F-4D97-AF65-F5344CB8AC3E}">
        <p14:creationId xmlns:p14="http://schemas.microsoft.com/office/powerpoint/2010/main" val="186412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690980" y="1117986"/>
            <a:ext cx="1071364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Target Audience</a:t>
            </a:r>
          </a:p>
        </p:txBody>
      </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0" name="Content Placeholder 4">
            <a:extLst>
              <a:ext uri="{FF2B5EF4-FFF2-40B4-BE49-F238E27FC236}">
                <a16:creationId xmlns:a16="http://schemas.microsoft.com/office/drawing/2014/main" id="{CFB929AE-0658-0467-6F34-D5BC74E1BDD3}"/>
              </a:ext>
            </a:extLst>
          </p:cNvPr>
          <p:cNvPicPr>
            <a:picLocks noChangeAspect="1"/>
          </p:cNvPicPr>
          <p:nvPr/>
        </p:nvPicPr>
        <p:blipFill>
          <a:blip r:embed="rId4"/>
          <a:stretch>
            <a:fillRect/>
          </a:stretch>
        </p:blipFill>
        <p:spPr>
          <a:xfrm>
            <a:off x="1270136" y="829195"/>
            <a:ext cx="1804416" cy="1163848"/>
          </a:xfrm>
          <a:prstGeom prst="rect">
            <a:avLst/>
          </a:prstGeom>
        </p:spPr>
      </p:pic>
      <p:pic>
        <p:nvPicPr>
          <p:cNvPr id="31" name="Picture 30">
            <a:extLst>
              <a:ext uri="{FF2B5EF4-FFF2-40B4-BE49-F238E27FC236}">
                <a16:creationId xmlns:a16="http://schemas.microsoft.com/office/drawing/2014/main" id="{0A42EB83-8EE5-8AF0-AB31-804033073A9F}"/>
              </a:ext>
            </a:extLst>
          </p:cNvPr>
          <p:cNvPicPr>
            <a:picLocks noChangeAspect="1"/>
          </p:cNvPicPr>
          <p:nvPr/>
        </p:nvPicPr>
        <p:blipFill>
          <a:blip r:embed="rId5"/>
          <a:stretch>
            <a:fillRect/>
          </a:stretch>
        </p:blipFill>
        <p:spPr>
          <a:xfrm>
            <a:off x="1764261" y="2240357"/>
            <a:ext cx="3193092" cy="1642009"/>
          </a:xfrm>
          <a:prstGeom prst="rect">
            <a:avLst/>
          </a:prstGeom>
        </p:spPr>
      </p:pic>
      <p:pic>
        <p:nvPicPr>
          <p:cNvPr id="32" name="Picture 31">
            <a:extLst>
              <a:ext uri="{FF2B5EF4-FFF2-40B4-BE49-F238E27FC236}">
                <a16:creationId xmlns:a16="http://schemas.microsoft.com/office/drawing/2014/main" id="{0E1D77AD-4D50-9DE4-21EE-3EDFBF9D19F5}"/>
              </a:ext>
            </a:extLst>
          </p:cNvPr>
          <p:cNvPicPr>
            <a:picLocks noChangeAspect="1"/>
          </p:cNvPicPr>
          <p:nvPr/>
        </p:nvPicPr>
        <p:blipFill>
          <a:blip r:embed="rId6"/>
          <a:stretch>
            <a:fillRect/>
          </a:stretch>
        </p:blipFill>
        <p:spPr>
          <a:xfrm>
            <a:off x="7821781" y="812886"/>
            <a:ext cx="1120550" cy="1494066"/>
          </a:xfrm>
          <a:prstGeom prst="rect">
            <a:avLst/>
          </a:prstGeom>
        </p:spPr>
      </p:pic>
      <p:pic>
        <p:nvPicPr>
          <p:cNvPr id="33" name="Picture 32">
            <a:extLst>
              <a:ext uri="{FF2B5EF4-FFF2-40B4-BE49-F238E27FC236}">
                <a16:creationId xmlns:a16="http://schemas.microsoft.com/office/drawing/2014/main" id="{274C14F5-88D4-2441-EE00-FEADF0A2E973}"/>
              </a:ext>
            </a:extLst>
          </p:cNvPr>
          <p:cNvPicPr>
            <a:picLocks noChangeAspect="1"/>
          </p:cNvPicPr>
          <p:nvPr/>
        </p:nvPicPr>
        <p:blipFill>
          <a:blip r:embed="rId7"/>
          <a:stretch>
            <a:fillRect/>
          </a:stretch>
        </p:blipFill>
        <p:spPr>
          <a:xfrm>
            <a:off x="4078411" y="742416"/>
            <a:ext cx="2200592" cy="1119061"/>
          </a:xfrm>
          <a:prstGeom prst="rect">
            <a:avLst/>
          </a:prstGeom>
        </p:spPr>
      </p:pic>
      <p:pic>
        <p:nvPicPr>
          <p:cNvPr id="34" name="Picture 33">
            <a:extLst>
              <a:ext uri="{FF2B5EF4-FFF2-40B4-BE49-F238E27FC236}">
                <a16:creationId xmlns:a16="http://schemas.microsoft.com/office/drawing/2014/main" id="{01250DA4-D8AA-3FD2-48AB-E2F29A69254D}"/>
              </a:ext>
            </a:extLst>
          </p:cNvPr>
          <p:cNvPicPr>
            <a:picLocks noChangeAspect="1"/>
          </p:cNvPicPr>
          <p:nvPr/>
        </p:nvPicPr>
        <p:blipFill>
          <a:blip r:embed="rId8"/>
          <a:stretch>
            <a:fillRect/>
          </a:stretch>
        </p:blipFill>
        <p:spPr>
          <a:xfrm>
            <a:off x="8077200" y="2936340"/>
            <a:ext cx="1281655" cy="1289716"/>
          </a:xfrm>
          <a:prstGeom prst="rect">
            <a:avLst/>
          </a:prstGeom>
        </p:spPr>
      </p:pic>
      <p:pic>
        <p:nvPicPr>
          <p:cNvPr id="35" name="Picture 34">
            <a:extLst>
              <a:ext uri="{FF2B5EF4-FFF2-40B4-BE49-F238E27FC236}">
                <a16:creationId xmlns:a16="http://schemas.microsoft.com/office/drawing/2014/main" id="{B4CF59AC-358D-A48A-4EBC-06C538AA49CD}"/>
              </a:ext>
            </a:extLst>
          </p:cNvPr>
          <p:cNvPicPr>
            <a:picLocks noChangeAspect="1"/>
          </p:cNvPicPr>
          <p:nvPr/>
        </p:nvPicPr>
        <p:blipFill>
          <a:blip r:embed="rId9"/>
          <a:stretch>
            <a:fillRect/>
          </a:stretch>
        </p:blipFill>
        <p:spPr>
          <a:xfrm>
            <a:off x="2343579" y="4428321"/>
            <a:ext cx="1347401" cy="1309535"/>
          </a:xfrm>
          <a:prstGeom prst="rect">
            <a:avLst/>
          </a:prstGeom>
        </p:spPr>
      </p:pic>
      <p:pic>
        <p:nvPicPr>
          <p:cNvPr id="36" name="Picture 35">
            <a:extLst>
              <a:ext uri="{FF2B5EF4-FFF2-40B4-BE49-F238E27FC236}">
                <a16:creationId xmlns:a16="http://schemas.microsoft.com/office/drawing/2014/main" id="{DFFE6A57-0516-BF3E-BC1F-D8949A5171A5}"/>
              </a:ext>
            </a:extLst>
          </p:cNvPr>
          <p:cNvPicPr>
            <a:picLocks noChangeAspect="1"/>
          </p:cNvPicPr>
          <p:nvPr/>
        </p:nvPicPr>
        <p:blipFill>
          <a:blip r:embed="rId10"/>
          <a:stretch>
            <a:fillRect/>
          </a:stretch>
        </p:blipFill>
        <p:spPr>
          <a:xfrm>
            <a:off x="5178707" y="2486048"/>
            <a:ext cx="2024498" cy="1492812"/>
          </a:xfrm>
          <a:prstGeom prst="rect">
            <a:avLst/>
          </a:prstGeom>
        </p:spPr>
      </p:pic>
      <p:pic>
        <p:nvPicPr>
          <p:cNvPr id="3074" name="Picture 2" descr="Software Testing Life Cycle: A Definitive Guide">
            <a:extLst>
              <a:ext uri="{FF2B5EF4-FFF2-40B4-BE49-F238E27FC236}">
                <a16:creationId xmlns:a16="http://schemas.microsoft.com/office/drawing/2014/main" id="{39CF9FF4-7AB4-7D90-F568-0BADBD927E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578" y="6070205"/>
            <a:ext cx="9525000" cy="3952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ira Logo and symbol, meaning, history, PNG">
            <a:extLst>
              <a:ext uri="{FF2B5EF4-FFF2-40B4-BE49-F238E27FC236}">
                <a16:creationId xmlns:a16="http://schemas.microsoft.com/office/drawing/2014/main" id="{BFD3529A-22C0-B4E2-B7C2-B6609EF8E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706" y="57519"/>
            <a:ext cx="3903069" cy="26475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logo and symbol, meaning, history, PNG">
            <a:extLst>
              <a:ext uri="{FF2B5EF4-FFF2-40B4-BE49-F238E27FC236}">
                <a16:creationId xmlns:a16="http://schemas.microsoft.com/office/drawing/2014/main" id="{90F84E27-ED6A-FF16-1C8F-564F757E93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85109" y="1857145"/>
            <a:ext cx="5524500" cy="27622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SMS">
            <a:extLst>
              <a:ext uri="{FF2B5EF4-FFF2-40B4-BE49-F238E27FC236}">
                <a16:creationId xmlns:a16="http://schemas.microsoft.com/office/drawing/2014/main" id="{7471C2CD-0F41-906C-21AE-F5C7C4F0BE2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15800" y="4226056"/>
            <a:ext cx="1809750"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Testmo logo">
            <a:extLst>
              <a:ext uri="{FF2B5EF4-FFF2-40B4-BE49-F238E27FC236}">
                <a16:creationId xmlns:a16="http://schemas.microsoft.com/office/drawing/2014/main" id="{74348584-DAC1-F9FC-B000-A9629500DE6A}"/>
              </a:ext>
            </a:extLst>
          </p:cNvPr>
          <p:cNvSpPr>
            <a:spLocks noChangeAspect="1" noChangeArrowheads="1"/>
          </p:cNvSpPr>
          <p:nvPr/>
        </p:nvSpPr>
        <p:spPr bwMode="auto">
          <a:xfrm>
            <a:off x="8991600" y="4991100"/>
            <a:ext cx="3276600" cy="3276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Testmo Review: Unified Test Management - Laravel News">
            <a:extLst>
              <a:ext uri="{FF2B5EF4-FFF2-40B4-BE49-F238E27FC236}">
                <a16:creationId xmlns:a16="http://schemas.microsoft.com/office/drawing/2014/main" id="{1F916D77-23B7-773D-806F-881C41D3DE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72532" y="7328161"/>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ost Eclipse Productivity: Tips &amp; Tricks | Medium">
            <a:extLst>
              <a:ext uri="{FF2B5EF4-FFF2-40B4-BE49-F238E27FC236}">
                <a16:creationId xmlns:a16="http://schemas.microsoft.com/office/drawing/2014/main" id="{4FD127CF-9438-9E76-82E3-969C9CC5B5D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427705" y="3928182"/>
            <a:ext cx="3079749" cy="2309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1916</TotalTime>
  <Words>893</Words>
  <Application>Microsoft Office PowerPoint</Application>
  <PresentationFormat>Custom</PresentationFormat>
  <Paragraphs>125</Paragraphs>
  <Slides>13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Montserrat Light</vt:lpstr>
      <vt:lpstr>Calibri</vt:lpstr>
      <vt:lpstr>Arial</vt:lpstr>
      <vt:lpstr>Aptos</vt:lpstr>
      <vt:lpstr>Codec Pro ExtraBold</vt:lpstr>
      <vt:lpstr>Open Sauce</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cp:lastModifiedBy>Chowdhary, Anushree (EOED IT)</cp:lastModifiedBy>
  <cp:revision>1</cp:revision>
  <dcterms:created xsi:type="dcterms:W3CDTF">2006-08-16T00:00:00Z</dcterms:created>
  <dcterms:modified xsi:type="dcterms:W3CDTF">2024-12-18T19:23:12Z</dcterms:modified>
  <dc:identifier>DAGZYknotkI</dc:identifier>
</cp:coreProperties>
</file>